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2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30"/>
    <p:restoredTop sz="96405"/>
  </p:normalViewPr>
  <p:slideViewPr>
    <p:cSldViewPr snapToGrid="0">
      <p:cViewPr varScale="1">
        <p:scale>
          <a:sx n="131" d="100"/>
          <a:sy n="13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04:31.4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24575,'0'6'0,"0"2"0,1 5 0,2 2 0,2 3 0,0-1 0,0-2 0,0-2 0,-2-2 0,0-2 0,-2-1 0,0-2 0,0-2 0,1-2 0,1 0 0,1-1 0,0-1 0,2 0 0,2-1 0,1-2 0,1-2 0,0-3 0,1-1 0,-2-2 0,0 2 0,-1 0 0,-2 1 0,1 1 0,0 0 0,0 0 0,2-1 0,0 1 0,0 0 0,1 2 0,0-1 0,1 1 0,-2 0 0,-1 1 0,-1 1 0,-2 1 0,0 0 0,1 2 0,0-1 0,-1 1 0,-1 0 0,-2 0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6:38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6:49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24575,'4'0'0,"-1"0"0,-1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6:50.7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24575,'13'0'0,"3"0"0,3 0 0,-3 0 0,-6 0 0,-3 0 0,-2 0 0,1 0 0,2 1 0,2 0 0,10 1 0,9 0 0,7 0 0,3 0 0,-10-1 0,-8-1 0,-8 0 0,-2 0 0,-1 0 0,0 0 0,0 2 0,-1-1 0,-3 1 0,-2 0 0,-1 0 0,-1-1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6:53.2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 1 24575,'-5'7'0,"-1"2"0,1 0 0,-1 1 0,1-2 0,0 1 0,-1-1 0,-1 0 0,-1-1 0,3 1 0,0-2 0,1-1 0,0 0 0,-1 0 0,1 0 0,1-1 0,0 0 0,0-1 0,-2-1 0,0 0 0,0 1 0,3-2 0,2 0 0,5 0 0,1-1 0,2 1 0,0 3 0,-1 1 0,1 2 0,-3 1 0,0 1 0,-1 3 0,2 5 0,1 6 0,1 2 0,-1 0 0,-1-6 0,-2-5 0,-2-5 0,-1-2 0,0-3 0,0 0 0,2 0 0,-2-2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6:55.2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29 24575,'12'-1'0,"17"-5"0,8 1 0,10-3 0,2 3 0,-8 3 0,-7 0 0,-11 2 0,-10 0 0,-7 0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6:57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1 24575,'-5'5'0,"-2"2"0,-3 3 0,0 2 0,-1 0 0,0 0 0,3-4 0,-1 1 0,-2 1 0,-3 0 0,-1 3 0,2-2 0,2-1 0,1 0 0,1-1 0,0-1 0,2-1 0,0-1 0,1 0 0,4-2 0,1-1 0,5 0 0,2-3 0,3 1 0,1-1 0,0 0 0,0 0 0,0 0 0,0 0 0,0 0 0,1 0 0,-3 0 0,0 0 0,0 1 0,-3 2 0,1-1 0,-1 0 0,1-1 0,0-1 0,-2 1 0,0 0 0,-3 0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7:00.5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219 0 24575,'-14'0'0,"-1"0"0,-2 2 0,-1 2 0,-1 4 0,-1 4 0,3-2 0,-1 0 0,3 1 0,2-2 0,2-1 0,4-2 0,0 0 0,1-1 0,-2 2 0,3-1 0,1-2 0,1-1 0,2 1 0,2 1 0,3-1 0,2 0 0,2-2 0,1 0 0,0 0 0,3-1 0,0 2 0,-1-2 0,1 2 0,-2-1 0,0 0 0,-1 1 0,-1-1 0,1 2 0,-1 1 0,-1 1 0,-2 0 0,-4-1 0,-1-3 0,0-1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57:02.3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24575,'6'0'0,"-1"0"0,5 0 0,2 0 0,6 0 0,4 0 0,-2 0 0,2 0 0,-1 0 0,-4 0 0,0 0 0,-6 0 0,-6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2:28.16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733 133 24575,'-14'-5'0,"-3"-3"0,-5-3 0,-3-3 0,1-1 0,-1 0 0,1 1 0,-1 3 0,1 1 0,2 2 0,0 1 0,0 1 0,0 2 0,1 2 0,2 0 0,3 1 0,3 1 0,1 0 0,2 0 0,0 0 0,0 0 0,1 1 0,2 1 0,-1 2 0,1 3 0,-2 2 0,-1 1 0,-1 0 0,-2 0 0,0 1 0,-3 1 0,-2 9 0,-6 10 0,-7 11 0,-3 5 0,1-2 0,7-8 0,7-10 0,8-7 0,6-8 0,2-3 0,2-2 0,1-1 0,-1 2 0,-2 2 0,0 0 0,-1 2 0,1-1 0,1 1 0,0 1 0,0 2 0,0 2 0,1 1 0,-1 1 0,2 3 0,0 0 0,0 3 0,0 3 0,0 1 0,0 2 0,0-1 0,0-2 0,0-3 0,1-3 0,2-3 0,1-4 0,0-2 0,0-1 0,-2-2 0,1 0 0,1 0 0,0 0 0,1-1 0,1-1 0,1 0 0,-1-2 0,1 0 0,1 1 0,1 1 0,5 1 0,2 1 0,2-2 0,1 0 0,-3-1 0,1-1 0,-1-2 0,2-2 0,0-1 0,-1-1 0,1 0 0,4 0 0,8 0 0,10 0 0,8-1 0,-1-4 0,-6-2 0,-9-2 0,-6-1 0,-5 1 0,0 2 0,-2-1 0,-2 1 0,1 0 0,-2 0 0,2 0 0,3-2 0,2 1 0,1-1 0,-1 0 0,-3 1 0,-1-1 0,-2 2 0,-1 1 0,-3 0 0,-2 1 0,-1-1 0,-2-1 0,-2-2 0,0-1 0,0-4 0,1-6 0,1-5 0,1-6 0,-3-4 0,-1-1 0,-2-3 0,-1-1 0,0-3 0,1-4 0,0 1 0,0 5 0,1 4 0,-3 6 0,-1 1 0,0 4 0,0 3 0,0 4 0,-2 5 0,-2 2 0,-2 3 0,-1 2 0,-2 1 0,-1 1 0,0 1 0,-1 2 0,1 0 0,1 2 0,0 0 0,0 0 0,2 0 0,-1 0 0,-1 0 0,1 0 0,-2 2 0,0 0 0,-1 1 0,2-2 0,4 0 0,1 0 0,4-1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2:29.9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24575,'64'0'0,"14"0"0,-28 0 0,3 0 0,0 1 0,-1 1 0,35 5 0,-23 1 0,-30-2 0,-16-3 0,-8-2 0,-6-1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04:51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2:32.11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357 0 24575,'-8'1'0,"-1"0"0,-4 2 0,-5 5 0,-1 3 0,-2 3 0,0 1 0,4-3 0,-1 2 0,-2 1 0,-5 3 0,-4 4 0,1-2 0,2 1 0,4-4 0,4-3 0,5-3 0,2 0 0,2-2 0,2 0 0,3-3 0,3-2 0,5-3 0,1-1 0,2 0 0,1 0 0,1 0 0,5 0 0,6 2 0,8 7 0,9 10 0,5 9 0,2 6 0,-6-1 0,-7-7 0,-7-6 0,-6-6 0,-3-2 0,-2-2 0,-1 0 0,-4-3 0,0-2 0,-5-2 0,-1-2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3:28.5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3:44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24575,'20'0'0,"11"0"0,5 0 0,17 0 0,8 0 0,7 0 0,32 0 0,-40 0 0,6 0 0,-46 0 0,-8 0 0,-7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3:46.8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191 1 24575,'-6'7'0,"-2"2"0,-4 1 0,-1 2 0,-2 1 0,0 0 0,2-3 0,1 0 0,0 0 0,1 1 0,-4 1 0,2 0 0,1-3 0,2-2 0,2-1 0,1-1 0,2 0 0,2-1 0,2 1 0,1-1 0,0 0 0,1 0 0,1-2 0,2 0 0,2-2 0,4 1 0,2 1 0,2 3 0,2 2 0,-1 2 0,0 4 0,-2 2 0,0 0 0,1 2 0,2-2 0,0 0 0,-1-1 0,-1-2 0,-5-1 0,-2-4 0,-4-1 0,0-2 0,-1-1 0,1-1 0,-1 1 0,1-1 0,-2 0 0,0-1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5:12.7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05:13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11:34.16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638 1 24575,'14'0'0,"6"0"0,8 0 0,4 0 0,0 0 0,-2 0 0,-2 0 0,-2 0 0,-2 0 0,-2 1 0,-2 0 0,-3 1 0,-2 0 0,1 0 0,1 0 0,0 2 0,0-1 0,-5 1 0,-3 0 0,-5-1 0,-3 1 0,-1-1 0,0 2 0,-1 0 0,-1 1 0,-1-1 0,0 0 0,-2 0 0,1 1 0,-2 2 0,0 2 0,-1 8 0,1 9 0,1 11 0,0 8 0,0 4 0,2-1 0,2-2 0,-1-1 0,2-2 0,0-4 0,0-6 0,0-5 0,0-7 0,0-5 0,0-4 0,0-2 0,0-2 0,0 0 0,0-1 0,0-1 0,0 1 0,0 1 0,-1 1 0,0 0 0,-1 0 0,1 0 0,1-1 0,0 0 0,-2-3 0,-1-1 0,-1-1 0,-2-1 0,-1 0 0,-2-1 0,-1 1 0,-1-1 0,-1 0 0,1-1 0,-1-1 0,2 0 0,-1 0 0,-1 0 0,-1 0 0,-2 0 0,-3 0 0,-3 0 0,-1 0 0,-2 0 0,0 1 0,0 2 0,0 0 0,1 1 0,1-2 0,0 1 0,1 0 0,1 0 0,0 0 0,1 0 0,0 1 0,-1 0 0,2 0 0,0 0 0,2 0 0,1-1 0,0 1 0,0 0 0,1-1 0,2 0 0,0 0 0,0-1 0,0 0 0,1-1 0,-1-1 0,-1 0 0,0 0 0,0 0 0,1 0 0,2 0 0,0-1 0,0-1 0,-1-2 0,1-1 0,0-2 0,-1 1 0,0-2 0,1 0 0,-2 2 0,-1-2 0,0 0 0,-2 0 0,2-1 0,2 0 0,-1 0 0,3-1 0,0 0 0,1 0 0,2 0 0,1-1 0,0-2 0,1-2 0,-1 1 0,1-1 0,1 2 0,0-1 0,2-1 0,0-3 0,1-4 0,0-2 0,0 0 0,0 0 0,0 3 0,0 2 0,0 1 0,0 0 0,1 1 0,2-2 0,2 2 0,1 0 0,0 1 0,-1 2 0,0 1 0,0 2 0,-2-1 0,1 0 0,0 2 0,-2 0 0,0 3 0,0 1 0,-1 1 0,1 2 0,0 0 0,-1-1 0,2-1 0,-1-1 0,0 0 0,-1 1 0,0 0 0,1 0 0,2 0 0,1 0 0,0-1 0,1-1 0,1 1 0,-1 0 0,0 1 0,1 2 0,1-1 0,1 0 0,2-1 0,3 0 0,3 0 0,3-1 0,4-1 0,5-1 0,6-1 0,12-2 0,14-1 0,8-2 0,2 1 0,-8 3 0,-12 2 0,-12 5 0,-12 1 0,-7 2 0,-5 0 0,-4 0 0,0 0 0,-4 0 0,1 0 0,-1 0 0,0 0 0,2 0 0,2 0 0,1 0 0,-1 0 0,-5 0 0,-2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12:38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24575,'4'0'0,"-1"0"0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12:41.0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24575,'18'0'0,"28"0"0,42 0 0,-30 0 0,5 0 0,10 0 0,2 0 0,1 0 0,-2 0 0,-12 0 0,-3 0 0,-5 0 0,-3 0 0,31 0 0,-15 0 0,-6 0 0,-22 1 0,-17 1 0,-11 0 0,-6 2 0,-2-3 0,-3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8:12:43.9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177 0 24575,'-15'1'0,"1"1"0,-2 4 0,1 3 0,0 2 0,2 1 0,1 0 0,4-2 0,-1-2 0,2 0 0,-1 1 0,0 1 0,1-3 0,2 0 0,-1-1 0,0 0 0,0 0 0,2 1 0,2-2 0,2 0 0,0-1 0,0 1 0,0-1 0,0 0 0,1 0 0,1-1 0,4-1 0,0-2 0,2 0 0,2 0 0,3 3 0,6 3 0,2 3 0,0 3 0,-1 0 0,-2 0 0,0 2 0,0-1 0,0 2 0,2 0 0,-1 1 0,-2-1 0,-3-1 0,-3-2 0,-3-1 0,-3-3 0,-2-2 0,-2-1 0,-1 0 0,1-2 0,-1 0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3:10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1010 226 24575,'-15'-3'0,"-2"-2"0,-5-5 0,-4-4 0,-5-4 0,-4-1 0,-5 0 0,-1 4 0,4 1 0,0 2 0,1 0 0,-2 1 0,-1 0 0,-1 1 0,0-1 0,1 1 0,1 0 0,2 3 0,2 0 0,2 3 0,2 2 0,4 1 0,2 1 0,3 0 0,3 0 0,3 2 0,3 3 0,2 2 0,1 3 0,-1 1 0,-1 5 0,-3 4 0,-4 6 0,1 1 0,-2 1 0,1 1 0,1-1 0,2 0 0,2-2 0,4 0 0,3-1 0,2 5 0,3 5 0,1 3 0,0 5 0,0 3 0,0 0 0,0 0 0,0-3 0,1-5 0,1-7 0,2-8 0,2-6 0,2-5 0,2 1 0,4 3 0,4 3 0,2 3 0,1-1 0,3 0 0,7 1 0,10 2 0,15 4 0,10 1 0,-2-2 0,-7-4 0,-13-7 0,-7-5 0,-4-6 0,-2-2 0,-1-3 0,-4 0 0,-1-5 0,1-4 0,5-9 0,7-10 0,6-6 0,4-4 0,-5 4 0,-9 6 0,-11 8 0,-7 7 0,-6 1 0,-2 1 0,-1-3 0,-1-3 0,3-4 0,-1-1 0,1-2 0,0-4 0,1-1 0,-1-4 0,-1 0 0,-1 0 0,-2 3 0,-2 5 0,-2 4 0,-1 3 0,0 1 0,0-3 0,0-1 0,0-1 0,0 1 0,0 2 0,-1 2 0,0 1 0,0 1 0,-2 2 0,2 2 0,-1 0 0,-1-1 0,1 1 0,-1 2 0,0 5 0,1 3 0,0 1 0,2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1:00.5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1:34.86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49 1 24575,'20'1'0,"18"5"0,22 7 0,12 8 0,-3 2 0,-14-2 0,-16-6 0,-14-6 0,-10-4 0,-4-2 0,-2-1 0,-2-1 0,-1-1 0,0 0 0,0 0 0,1 1 0,0 0 0,0 1 0,-2 0 0,-2 0 0,-2 2 0,-1 1 0,-3 0 0,-1 3 0,-2 5 0,-1 10 0,-1 13 0,-1 13 0,0 8 0,1 5 0,2 1 0,3-5 0,1-8 0,1-9 0,1-12 0,0-9 0,0-8 0,-2-5 0,-1-3 0,-3-3 0,-3 2 0,0 1 0,-4 2 0,-2 2 0,-4-1 0,-2 1 0,-2-1 0,-3 0 0,1-1 0,-1-1 0,4-2 0,1 0 0,3-2 0,3 1 0,1-2 0,2 0 0,2 0 0,-1 0 0,1 0 0,1 1 0,0 0 0,2 0 0,-1 1 0,1 0 0,0 0 0,-1 1 0,0-1 0,0 1 0,0-1 0,0 1 0,0-2 0,1 0 0,0 1 0,1-1 0,3 1 0,1-2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1:38.69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1:40.34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6:09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24575,'23'0'0,"5"0"0,7 0 0,8 0 0,10 0 0,18 0 0,-19 0 0,5 0 0,-33 0 0,-8 0 0,-7 0 0,-2 0 0,-1 0 0,0 0 0,-2 1 0,-4 4 0,-7 11 0,-2 7 0,-4 30 0,1 32 0,7-36 0,0 2 0,-1 5 0,2-1 0,-1 33 0,3-27 0,2-21 0,0-19 0,-2-10 0,-1-6 0,-3-3 0,0-1 0,-3-1 0,-4 0 0,-5 0 0,-5 0 0,-6 0 0,-3 0 0,-3 0 0,0 0 0,1 0 0,5 0 0,5 0 0,5 0 0,6 0 0,5 0 0,9 0 0,4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06:14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24575,'9'0'0,"14"0"0,15 0 0,17 0 0,15 0 0,2 0 0,-14 0 0,-5 0 0,-14 0 0,-7 0 0,4 0 0,-6 0 0,3 0 0,2 0 0,-2 0 0,-5 0 0,-8 0 0,-5 0 0,-6 0 0,-4 0 0,-3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44:10.01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24575,'15'0'0,"11"0"0,14 0 0,13 0 0,5 0 0,0 0 0,-6 0 0,-8 0 0,-11 0 0,-10 0 0,-7 0 0,-9 0 0,-3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44:12.33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154 0 24575,'-7'5'0,"-2"4"0,-2 4 0,-2 2 0,-1 1 0,0 1 0,3-3 0,-1 0 0,3-1 0,1-2 0,0 2 0,2-3 0,1-1 0,0-2 0,1-1 0,-1-2 0,1-1 0,1 0 0,-1-1 0,3-1 0,4 1 0,2-2 0,2 0 0,2 0 0,1 1 0,3 3 0,2 6 0,0 3 0,1 4 0,0 0 0,0-1 0,1-1 0,-2 0 0,-1-3 0,-3-1 0,-2-1 0,-2-2 0,-2-1 0,-2 0 0,-2-4 0,0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44:17.58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24575,'9'0'0,"7"0"0,12 0 0,15 0 0,16 0 0,11 0 0,-10 0 0,2 0 0,-7 0 0,-7 0 0,1 0 0,-19 0 0,-9 0 0,-7 0 0,-8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9:44:19.7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176 1 24575,'-9'7'0,"0"3"0,-3 6 0,-2 3 0,-1 2 0,-1 0 0,3-3 0,4-5 0,1-3 0,2-1 0,1 0 0,-2 1 0,0-2 0,1 1 0,0-1 0,1 0 0,-2 1 0,1-2 0,0 1 0,2-2 0,0-2 0,3-2 0,0-1 0,4-1 0,4 0 0,3 0 0,4 0 0,2 0 0,2 0 0,-1 0 0,-1 1 0,0 3 0,-1 2 0,4 4 0,2 3 0,2 1 0,0 0 0,-3-1 0,-4-2 0,-3-3 0,-2-2 0,-3-1 0,-3-1 0,-3-2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5:48.99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35:19.09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762 396 24575,'-60'-60'0,"0"0"0,0 0 0,1 0 0,-26-8 0,-2 6 0,21 36 0,22 56 0,-25 21 0,53-34 0,3-3 0,4-2 0,4 0 0,1-1 0,-1 1 0,1 0 0,-4 2 0,0 4 0,0 3 0,-1 4 0,0 4 0,1 3 0,-2 4 0,2 2 0,0 1 0,0-2 0,2 2 0,0 2 0,1-1 0,0-2 0,1 0 0,1-3 0,1 3 0,1-1 0,1-2 0,0 0 0,0-4 0,0 1 0,0 5 0,2 3 0,2 1 0,1-2 0,0-4 0,-1-5 0,-3-3 0,1-1 0,-1 1 0,1-2 0,0 1 0,-2-2 0,1 1 0,1 3 0,1 3 0,1 2 0,0 1 0,-1-1 0,0-1 0,1-1 0,0-3 0,-1 2 0,1-2 0,-2 1 0,2-2 0,0-2 0,1-3 0,1-1 0,2 1 0,1 0 0,1 0 0,2-1 0,2-3 0,1-2 0,1-3 0,0 0 0,-2-2 0,-3-4 0,5-1 0,7-2 0,12 2 0,16 2 0,14 0 0,11-2 0,6-3 0,-4-1 0,-13-2 0,-19 0 0,-17 0 0,-12 0 0,-7-1 0,-5-2 0,-3-2 0,-2-4 0,1-5 0,1-8 0,4-7 0,4-6 0,3-3 0,0 4 0,1 4 0,-2 4 0,-1 4 0,-2 4 0,-1 3 0,-1 2 0,-1-1 0,-1-1 0,0-2 0,-2-1 0,0-3 0,2-2 0,1-5 0,2-8 0,1-7 0,1-6 0,1-6 0,0-3 0,-1 1 0,-2 2 0,-3 8 0,-2 6 0,-2 8 0,-1 3 0,0 3 0,0 1 0,0 0 0,0-1 0,0 1 0,-1 1 0,-2 1 0,-1 1 0,0 2 0,-1 0 0,0 1 0,1 1 0,-1 0 0,2 2 0,0 2 0,-1 1 0,-1 1 0,-1-2 0,0 2 0,-2-1 0,-1 2 0,0 1 0,-1 0 0,-1 1 0,0 0 0,0-3 0,1-2 0,1-1 0,1 1 0,3 4 0,1 5 0,3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36:29.4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7:11.6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24575,'91'0'0,"0"0"0,0 0 0,0 0 0,0 0 0,16 0 0,5 0 0,-19 0 0,-44 0 0,-44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7:14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274 0 24575,'-3'7'0,"-1"1"0,-2 2 0,-1 0 0,-2 0 0,2-2 0,-3 1 0,0-1 0,0 1 0,-1 1 0,0 0 0,0 0 0,-2 0 0,-1 1 0,1-1 0,0 1 0,0 1 0,2-1 0,0-2 0,2-1 0,1-4 0,2 1 0,0-1 0,0 1 0,0 1 0,-1 0 0,0-1 0,0 0 0,0 0 0,2 0 0,1 0 0,0-1 0,2 0 0,0 1 0,2-2 0,2 0 0,3-2 0,2-1 0,1 1 0,1 3 0,2 3 0,3 9 0,2 10 0,3 9 0,2 9 0,-1-1 0,-2-7 0,-4-10 0,-6-8 0,-2-7 0,-5-5 0,0-4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7:17.7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24575,'0'18'0,"0"7"0,0 9 0,0 5 0,0 0 0,0-3 0,0-8 0,2-6 0,1-1 0,2-1 0,0 4 0,0-3 0,-1-3 0,0-2 0,-2-4 0,-1-2 0,-1-1 0,0-3 0,0-1 0,0 1 0,1 0 0,1 0 0,-1-1 0,2 1 0,-2-1 0,1 1 0,-1-1 0,-1 1 0,0 0 0,0 0 0,0 1 0,0-1 0,0 0 0,1-1 0,1 0 0,2 0 0,1-2 0,1 0 0,-2-3 0,-1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7:20.6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73 24575,'11'2'0,"1"5"0,0 3 0,0 4 0,0 0 0,-1 0 0,-1-4 0,-3-1 0,-1-4 0,-2-1 0,-2-1 0,1-1 0,-1 1 0,1 1 0,1 2 0,0-1 0,0 0 0,-1-1 0,1-1 0,0-1 0,1 0 0,0-1 0,0-1 0,1 0 0,-2 1 0,-1 1 0,-2 2 0,0 1 0,0-1 0,0 0 0,1 0 0,0-1 0,1 0 0,1-2 0,1-1 0,1 0 0,-1-4 0,3-6 0,0-8 0,1-7 0,1 1 0,-3 3 0,-1 4 0,-3 4 0,-1 3 0,1 0 0,0 0 0,3-2 0,-1 1 0,0 1 0,0 0 0,1 0 0,1 1 0,-3 3 0,-1 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8:08.1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8:10.7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0:48:12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8593,'2'1'0,"-1"1"0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7:17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5:52.80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168 961 24575,'10'0'0,"10"0"0,13 0 0,15 0 0,12-1 0,8-4 0,4-3 0,-15 1 0,-4-1 0,-4 1 0,-5 2 0,6-1 0,-10 1 0,-5 2 0,-4 0 0,-3 1 0,-3 2 0,-4 0 0,-2-1 0,0 0 0,2-1 0,4-2 0,5 0 0,2-2 0,-3-1 0,-2-1 0,-3 0 0,-4-3 0,3-2 0,-1-1 0,0-5 0,-1-3 0,-5-1 0,-2-2 0,-4-1 0,-2-1 0,-4-4 0,0-4 0,0-3 0,2-5 0,-1-1 0,0-2 0,-2 3 0,-1 0 0,-2 2 0,-4 3 0,-6 2 0,-6 2 0,-7 3 0,-2 1 0,0 4 0,-1 3 0,-1 4 0,-1 3 0,-1 3 0,-1 2 0,-1 1 0,-1 4 0,-2 0 0,-2 2 0,-4 0 0,-4 0 0,0 1 0,-2 2 0,0 0 0,0 1 0,1 0 0,3 0 0,3 0 0,5 0 0,2 1 0,4 1 0,3 0 0,3 3 0,3 1 0,0 2 0,-2 1 0,0 1 0,-1 2 0,-1-1 0,2 0 0,1 1 0,0 2 0,1 1 0,0 1 0,2-1 0,2-2 0,3-1 0,1-1 0,2 0 0,2-1 0,-1 1 0,0 3 0,-1 3 0,-1 1 0,-1 2 0,2 1 0,-1-1 0,1 0 0,0 0 0,0-2 0,0-1 0,4 0 0,1-1 0,2 0 0,1 1 0,-1 0 0,1 3 0,0-1 0,1 2 0,0 0 0,0-1 0,0 2 0,-2-3 0,1-2 0,-1 0 0,1-3 0,1 0 0,0 0 0,0 0 0,0 1 0,0 1 0,0-1 0,1 1 0,1 0 0,2-2 0,2 0 0,1-2 0,-1 0 0,0-1 0,1-1 0,0-2 0,-1-2 0,1-2 0,-2 0 0,0-2 0,1 0 0,-1 0 0,1 1 0,1-1 0,0 1 0,2 1 0,1 0 0,0 1 0,-1-2 0,-1 0 0,-2-1 0,-1 0 0,1 1 0,0 2 0,1 1 0,1 1 0,0 0 0,-1 0 0,-2-2 0,-1-1 0,-2 0 0,-1-3 0,-1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07.2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09.1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28.1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128 1 24575,'-11'95'0,"0"0"0,1 0 0,-1-16 0,1-2 0,-1-9 0,-1-7 0,-1-9 0,-6 3 0,15-41 0,0-5 0,2-3 0,0-2 0,-1 0 0,2-1 0,-1-1 0,1-3 0,1-2 0,0-2 0,1 1 0,2 0 0,-1 2 0,0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1.0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381 6 24575,'-9'0'0,"0"0"0,-6 0 0,-1 0 0,-1 2 0,-3 5 0,3 3 0,-3 7 0,-5 9 0,-6 8 0,-11 10 0,0 1 0,2-5 0,7-7 0,10-9 0,8-7 0,9-7 0,12-10 0,9-7 0,2-2 0,3-3 0,-2 2 0,0-3 0,4-3 0,-3 2 0,2-2 0,-2 0 0,-1-1 0,-3 0 0,-3 1 0,-1 1 0,-2-2 0,-1 2 0,0 0 0,-1 1 0,1 3 0,-2 2 0,-3 1 0,-1 2 0,-1 1 0,-1 0 0,1-1 0,-1 1 0,0 1 0,0-1 0,1 0 0,1 1 0,2 2 0,1 2 0,-1 2 0,0 4 0,1 1 0,4 3 0,3-1 0,4 0 0,1 1 0,2-1 0,0 2 0,2 0 0,2 2 0,1-2 0,5 1 0,4 3 0,6 5 0,6 7 0,-1 3 0,-6-2 0,-8-7 0,-11-4 0,-6-5 0,-5-2 0,-4-3 0,-1-2 0,-2-3 0,0-1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3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4 387 24575,'-1'-9'0,"-1"-4"0,2-2 0,0 1 0,4 2 0,2-2 0,1 1 0,7-10 0,6-9 0,8-10 0,6-8 0,-4 5 0,-4 8 0,-8 11 0,-6 8 0,-3 6 0,-3 4 0,-3 5 0,-3 4 0,-1 3 0,0 1 0,-1-1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4.1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4.8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7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 47 24575,'0'10'0,"0"2"0,0 1 0,0 1 0,0 0 0,-1-2 0,0-3 0,-1 1 0,1 0 0,1-2 0,-2 3 0,1-1 0,-1 1 0,1-1 0,0-2 0,-1-3 0,1-1 0,0 0 0,0-1 0,1-2 0,0-6 0,0 0 0,0-3 0,-3 4 0,-1-2 0,-1 0 0,-1-1 0,2-1 0,-1-2 0,-1 0 0,0 0 0,1-1 0,0 2 0,1-1 0,0 0 0,0-2 0,1 0 0,-3-2 0,0 0 0,0 2 0,0 1 0,3 2 0,1 2 0,1 1 0,1 1 0,0 1 0,0 4 0,2 4 0,-1-1 0,1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08:39.1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24575,'17'0'0,"5"0"0,6 0 0,5 0 0,-2 0 0,-3 0 0,-9 0 0,-5 0 0,-2 0 0,-2 0 0,0 0 0,-1 0 0,-1 0 0,1 0 0,1 0 0,0 0 0,-4 1 0,-2-1 0,-3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2:18.3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1397 522 24575,'-70'-49'0,"-1"1"0,1-1 0,-1 1 0,1 0 0,-1-1 0,-11-16 0,2-2 0,6 9 0,11 22 0,-32 31 0,74 13 0,-7 4 0,-3 3 0,-3 2 0,-3 4 0,2 2 0,3-1 0,7-1 0,6-3 0,5-3 0,4-2 0,3-1 0,0-4 0,3 0 0,0-2 0,-2 0 0,-1 5 0,-5 4 0,-3 6 0,-4 7 0,-2 1 0,2-2 0,2-3 0,1-2 0,1 3 0,-3 6 0,-1 6 0,0 3 0,0 1 0,4-3 0,4-6 0,2-3 0,3-6 0,2-3 0,1-1 0,2 0 0,1-2 0,0-2 0,0-1 0,0 1 0,0 6 0,5 7 0,3 5 0,5 3 0,5 1 0,4 0 0,4 0 0,1-2 0,2-1 0,2-3 0,3-2 0,5-2 0,-1-4 0,-4-3 0,-5-5 0,-2-2 0,7-1 0,14-1 0,14-1 0,5-4 0,-6-2 0,-11-2 0,-11-2 0,-2 0 0,3 0 0,9 0 0,11-1 0,6-3 0,2-6 0,-5-5 0,-7-1 0,-13 3 0,-11 4 0,-10 2 0,-3-1 0,2-2 0,5-3 0,2-3 0,3-3 0,-1 1 0,5-4 0,1-1 0,1 0 0,-3 2 0,-8 5 0,-7 5 0,-7 3 0,-6 2 0,-3 0 0,-3-2 0,0 0 0,0-3 0,0-2 0,0-3 0,0-3 0,0-9 0,0-6 0,0-5 0,0-3 0,0 4 0,0 4 0,-2 3 0,-2 3 0,-3 2 0,-4 1 0,-1 4 0,-1 3 0,3 3 0,1 4 0,0 1 0,1-1 0,-1 0 0,-1 0 0,1 2 0,0 2 0,2 2 0,1 2 0,1 2 0,0 1 0,2 0 0,1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5:56.68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60 24575,'8'0'0,"4"0"0,8 0 0,9 0 0,11-2 0,13-3 0,-3-1 0,7-3 0,-1 1 0,-6-1 0,-1 0 0,-20 5 0,-11 0 0,-10 2 0,-5 1 0,-1 0 0,-4 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2:37.1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3:01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370 835 24575,'92'-2'0,"-1"0"0,1 0 0,-1 0 0,1 0 0,0 0 0,-1 1 0,8-2 0,11 0 0,-3 0 0,-12-1 0,-27-2 0,-36-4 0,-33 1 0,-5-13 0,-3 19 0,0-1 0,-1 1 0,3-1 0,2 0 0,1 0 0,1-2 0,-2-5 0,3 1 0,-3-3 0,4 5 0,-1 1 0,1 2 0,1-1 0,0 0 0,0-10 0,0-5 0,0-2 0,0-1 0,0-3 0,0-2 0,0-11 0,0 10 0,0-1 0,-2 2 0,-6 2 0,-2 2 0,-10 5 0,-3 11 0,-15-4 0,1 3 0,-7-5 0,6-2 0,-8-3 0,-28-18 0,16 9 0,5 4 0,0 1 0,-10-1 0,-20-4 0,25 12 0,6 3 0,5 2 0,-5 2 0,15 3 0,-19 0 0,25 5 0,-9-1 0,17 3 0,-7 0 0,-1 5 0,-14 11 0,8 5 0,-7 13 0,8-1 0,-2 4 0,-6 11 0,14-9 0,1 8 0,12-5 0,5-5 0,4 0 0,4-13 0,4-5 0,0-1 0,5 21 0,1-4 0,7 16 0,0-9 0,7 17 0,-4-16 0,9 9 0,-3-26 0,19 8 0,7 3 0,17 9 0,-15-12 0,-6-4 0,-16-14 0,-14-8 0,-2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3:26.4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5:06.64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103 903 24575,'53'50'0,"0"0"0,0 0 0,-1-1 0,0 1 0,-10-9 0,4 8 0,-5-6 0,-33-35 0,-1-4 0,-1-3 0,-1-1 0,1 0 0,-2-1 0,-1-1 0,0-3 0,-1 0 0,3-3 0,1-3 0,2-7 0,6-8 0,11-7 0,13-4 0,9 1 0,4 4 0,-6 8 0,-7 9 0,-8 6 0,-6 4 0,-2 1 0,2 0 0,2-2 0,3 0 0,0 1 0,-2 0 0,-4-1 0,-1-2 0,-3-2 0,0-2 0,0-2 0,-1-1 0,-2-3 0,-2-1 0,0-1 0,2-1 0,3-2 0,5-3 0,1-3 0,2-3 0,-1 3 0,-3 3 0,-4 4 0,-2 1 0,-1 0 0,-2 2 0,-2-2 0,-4-1 0,-4-1 0,-3-1 0,-1-3 0,0-4 0,0-3 0,0-3 0,0-4 0,-3 0 0,-6 1 0,-6 2 0,-5 5 0,-6 2 0,-1 4 0,-3 5 0,-4 3 0,-5 4 0,-7 2 0,-7 1 0,-2-2 0,-1 1 0,3 2 0,3 2 0,-1 3 0,1 2 0,-3 2 0,2 2 0,2 1 0,0 3 0,-4 7 0,-9 12 0,-8 11 0,-3 5 0,2 1 0,10-6 0,10-5 0,12-3 0,9-1 0,7 1 0,4 2 0,5 4 0,2 6 0,3 7 0,1 10 0,0 7 0,0 7 0,2 2 0,2-3 0,2-4 0,2-8 0,0-5 0,0-7 0,0-1 0,4 0 0,3 3 0,9 2 0,7-3 0,5-4 0,2-8 0,-1-6 0,-3-7 0,1-4 0,-1-3 0,-2-2 0,-2-4 0,-2-3 0,-3-2 0,-2-2 0,0 0 0,1 0 0,4 0 0,4-6 0,2-4 0,2-3 0,0-1 0,-2 0 0,-2 3 0,-6 1 0,-5 3 0,-3 3 0,-4 0 0,-1 0 0,-3 2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5:16.88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5:18.20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26:39.2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3664 301 24575,'-94'-19'0,"1"-1"0,-1 1 0,0 0 0,0 0 0,0-1 0,1 1 0,-1 0 0,4-1 0,3 0 0,3 1 0,3 1 0,4 2 0,3 2 0,-38-3 0,9 5 0,22 4 0,13 6 0,-2 1 0,-4 1 0,-12 0 0,6 0 0,4 0 0,2 0 0,1 0 0,-5 0 0,-5 0 0,-5 0 0,-1 0 0,8 0 0,8 0 0,12 0 0,8 0 0,6 0 0,3 0 0,4 2 0,3 1 0,-2 3 0,2 0 0,0 1 0,-2 1 0,2-1 0,-2 2 0,-1 2 0,1 2 0,0 1 0,2 0 0,3 0 0,2 1 0,1 2 0,1 3 0,2 2 0,1 1 0,2 1 0,5 0 0,3 1 0,2 1 0,3 0 0,1-1 0,1-2 0,0-2 0,0-1 0,1-3 0,-1 0 0,1-1 0,0-1 0,3 1 0,0-3 0,3 1 0,2-2 0,0 0 0,1 4 0,0 3 0,0 3 0,0 1 0,0-1 0,0-2 0,2 1 0,3 1 0,4-1 0,3 1 0,3-1 0,6 3 0,7 3 0,2 1 0,1 0 0,-4-4 0,-4-4 0,1-3 0,3-3 0,4 1 0,5 1 0,7 0 0,16 3 0,28 3 0,-34-10 0,2-1 0,4 1 0,0 0 0,-2-2 0,-1 0 0,36 8 0,-16-4 0,-13-2 0,-5-5 0,7-4 0,8-2 0,8 0 0,2 1 0,-5 1 0,8 2 0,10 2 0,-42-2 0,0-1 0,4 2 0,0-1 0,0 1 0,1-1 0,0 0 0,0 1 0,-1-2 0,-1 0 0,-2 0 0,-1 0 0,44 2 0,-9 0 0,-3-1 0,-1-1 0,5-2 0,2-1 0,6-1 0,-44 0 0,1 0 0,3-1 0,2-1 0,7-1 0,1-1 0,-1-3 0,-1-2 0,-3-1 0,-3-2 0,-4 0 0,-3-1 0,36-11 0,-6 1 0,-7 3 0,-6 4 0,-8 0 0,-13 5 0,-13 2 0,-8-1 0,-1-1 0,3-4 0,5-7 0,-1-2 0,-6 0 0,-8 3 0,-9 0 0,-6-4 0,-3-14 0,-2-17 0,0-14 0,0-9 0,0 0 0,-3 4 0,-6 7 0,-8 9 0,-6 12 0,-7 9 0,-5 6 0,-6 7 0,-10 1 0,-3 2 0,1 2 0,5 0 0,7 3 0,5 1 0,3 1 0,0 1 0,-2 1 0,-1 1 0,-3 1 0,-2 3 0,0 3 0,1 2 0,2 2 0,2 1 0,2 0 0,2 0 0,1 0 0,3 0 0,1 1 0,0 3 0,2 3 0,1 2 0,0 1 0,0 0 0,-2 0 0,0-1 0,-1-1 0,0-2 0,3-1 0,3-1 0,2-2 0,2 0 0,9 0 0,1-1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11:33:50.2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3016 730 24575,'-88'-40'0,"-1"0"0,1 0 0,0-1 0,0 1 0,0 0 0,-1 0 0,1-1 0,0 1 0,0 0 0,0-1 0,-10 5 0,-5-3 0,-2 0 0,-2 1 0,2 2 0,3 3 0,6 6 0,7 6 0,10 8 0,13 9 0,-12 16 0,18 15 0,-4 1 0,-31 7 0,-4 2 0,20-6 0,11-1 0,11-3 0,11-5 0,10-3 0,5 3 0,8-4 0,7-2 0,7-5 0,8-6 0,-2 2 0,-1 2 0,-6 7 0,-9 10 0,-18 32 0,-12 29 0,18-22 0,-1 3 0,8-13 0,1-1 0,1 6 0,3-4 0,-3 16 0,4-4 0,7-3 0,4 3 0,5-13 0,1 5 0,2 0 0,0 0 0,1 2 0,1-3 0,6 31 0,3-45 0,0-8 0,13 13 0,10 0 0,12 5 0,-4-17 0,-1-7 0,0-8 0,17 7 0,17-3 0,17-1 0,-9-6 0,7-2 0,1 0 0,0 1 0,2 0 0,3-2 0,-9-6 0,4 0 0,-1-3 0,-10-1 0,17 1 0,-8-3 0,11-1 0,-6-3 0,-36-2 0,-6-1 0,-2-1 0,1-2 0,18-3 0,2-5 0,-3-4 0,-1-3 0,2 1 0,-3-1 0,-9-2 0,-5-1 0,17-16 0,-1-4 0,4-6 0,-2-5 0,3-2 0,1-2 0,-3-1 0,1-2 0,-24 17 0,0-1 0,-7 4 0,-3-1 0,5-6 0,-5-2 0,4-37 0,-27 20 0,-14-6 0,-6 14 0,-7-5 0,-10 1 0,-8 1 0,-4 3 0,-2 9 0,6 10 0,1 11 0,5 7 0,-3 5 0,8 7 0,3 3 0,10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5:59.01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117 1 24575,'-4'5'0,"-1"3"0,-2 3 0,1 1 0,2-1 0,-2 0 0,2-2 0,0 1 0,-2-1 0,1 1 0,-2 3 0,1 0 0,-1 4 0,-2 1 0,0 2 0,0-1 0,1-2 0,3-3 0,2-5 0,0-2 0,3-3 0,1-2 0,3-1 0,0-1 0,2 0 0,3 0 0,6 1 0,9 8 0,7 9 0,3 7 0,-2 2 0,-4-5 0,-7-5 0,-4-4 0,-3-3 0,-2 0 0,-1-2 0,-3-1 0,-2-1 0,-3-3 0,-2-2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6:04.5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24575,'16'0'0,"14"0"0,12 0 0,9 0 0,0 0 0,-8 0 0,-6-2 0,-11 1 0,-2-1 0,-3 1 0,-1 1 0,1 0 0,-5 0 0,-3 0 0,-4 0 0,-4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7:16:07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206 0 24575,'-9'4'0,"0"2"0,0 2 0,1 0 0,-1 0 0,0-1 0,-1 2 0,2-2 0,0 0 0,0-1 0,2 0 0,-1 0 0,2 0 0,0 0 0,0-1 0,0-1 0,0 0 0,0 0 0,0 1 0,0 0 0,1-2 0,0 0 0,1 0 0,-1-1 0,-1 1 0,-1 2 0,0 0 0,0 1 0,0-1 0,-1-1 0,2 0 0,1 0 0,1-1 0,2 0 0,0 1 0,2 0 0,2-2 0,4-1 0,-1-1 0,3 1 0,-1 2 0,1 2 0,2 4 0,-2 4 0,0 5 0,1 3 0,0 3 0,1 0 0,1 1 0,-1-2 0,-1-4 0,-3-3 0,-1-4 0,-2-3 0,-1-1 0,-1-2 0,0 0 0,1-1 0,-2 1 0,0-1 0,1-2 0,-1 0 0,0-1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11B0-FBBF-4A00-0ABD-1B6BF8AE6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C6FE8-27DD-511B-61FA-BA83E9C4B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7B23-ABC9-3AA4-DA76-C8CF358C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732F-5107-958A-4903-38CB53AF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1F967-3DB6-551B-400F-0513E319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6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2421-CFB9-86ED-A0F2-BBE9CAAB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D50B0-59EE-17C9-46EC-6F71ED74F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4C007-E558-757A-F95A-B1CBF2BB5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A6D7-87FD-1C92-A35C-D4D4E848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4FFE6-B29C-4BE2-654C-FA40952C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7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8EE701-AAAD-9B7D-1C49-7E5F84785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C4692-A0A5-63F0-4CAC-F4DC9CB26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85952-CBC9-634F-9E71-4FD8DD166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43FCB-BD79-0EFC-70BD-7EBF5EE0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AF2D3-0E23-E2CC-FC96-1770A55A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0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8D4B-1622-6C81-3426-8BCC3FAE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559B5-B03E-3A72-F4F0-1D997F56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5F684-A287-2EFD-12B5-F8CD01083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3150E-A6B9-E9CB-994C-A495CEB5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34DCC-E70A-DB50-7DF7-AE5C62B1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D7C0-93D1-B09C-1071-EB3EAA9A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D96AF-36B9-DE27-034B-3BD1DE69B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7540-7C17-7FF8-51EB-94118E70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6D3BE-72A3-3355-33DD-E6F795B4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B3342-F8A2-422B-A3F7-7967B42EB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98C1-EA07-E332-D19E-6D16E3B4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0BB47-D33F-AD42-9D36-0CDD5CFDC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0995B-5791-C96B-9AD5-ED6369FFD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0EDF-F52F-29EB-483A-5CCD8455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81542-A4A8-694E-C184-7927B38C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C430C-D717-10B0-7CE3-70FF07D9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4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88A2-0517-A093-9F7D-F26BA25D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CA1D-A6FC-F3DC-EFD3-EDB06335B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88F4C-0F87-34C2-A5B7-1285E2559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0482C-FDB3-6B53-C9B5-4B2505C7B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19237-41E1-0ABC-E0D2-D4F2ECEB1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94D3E3-9F75-4346-7944-9C69659C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D8263-D20D-0624-B21F-40952D26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A1E39-2913-8D0A-F64D-4C121236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5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4739-DC21-8082-1CAD-21DBACE7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64321-E19C-80C8-30C1-6282823E1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FA565-5842-586A-4B89-437162C7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D56C2-3B75-129D-A343-9C6A47A4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8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E0537-2F3E-7E71-1266-6CB400D3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E153A2-6014-9BAC-60C0-1ECAF2D28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BDCA3-C236-22AE-FC62-27D3CE24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8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A868-9D77-39B3-643E-C736EA9E8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B53-BF17-D47D-DC88-B348209AF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5C933-97CF-C94C-100F-62F57EC8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25631-30C0-7F59-CD7A-161C1BC2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F46D-BF97-62B6-917F-A0650217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01F8F-741A-DB6D-AF91-2F0F74C1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7226-4E3E-1D0D-BC18-614E5186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19E35B-7975-960B-1C4E-B4D5BBD93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2CFB-524C-95AE-FFA9-D935F0BF2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F1AE0-DB19-88B3-A62F-668DC12B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5B016-B1ED-CAF6-8FDC-71273BB6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D85E1-546D-4929-946F-93735082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291C3-1A60-28E7-3B77-CEE46AC1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E1A90-1F74-E44A-E4F3-68FF1FD7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BAD71-8B49-CFD1-A6C9-DBCCDD5D2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65CE-54FB-CF4D-89EB-266269EAC37B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1659D-B0C9-182F-286B-C2AB9B985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5A70-A07A-99BA-A562-DA64DB54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2.xml"/><Relationship Id="rId4" Type="http://schemas.openxmlformats.org/officeDocument/2006/relationships/image" Target="../media/image4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customXml" Target="../ink/ink36.xml"/><Relationship Id="rId7" Type="http://schemas.openxmlformats.org/officeDocument/2006/relationships/customXml" Target="../ink/ink3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27.png"/><Relationship Id="rId5" Type="http://schemas.openxmlformats.org/officeDocument/2006/relationships/customXml" Target="../ink/ink37.xml"/><Relationship Id="rId10" Type="http://schemas.openxmlformats.org/officeDocument/2006/relationships/image" Target="../media/image128.png"/><Relationship Id="rId4" Type="http://schemas.openxmlformats.org/officeDocument/2006/relationships/image" Target="../media/image125.png"/><Relationship Id="rId9" Type="http://schemas.openxmlformats.org/officeDocument/2006/relationships/customXml" Target="../ink/ink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customXml" Target="../ink/ink41.xml"/><Relationship Id="rId4" Type="http://schemas.openxmlformats.org/officeDocument/2006/relationships/image" Target="../media/image1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82.png"/><Relationship Id="rId3" Type="http://schemas.openxmlformats.org/officeDocument/2006/relationships/image" Target="../media/image35.png"/><Relationship Id="rId7" Type="http://schemas.openxmlformats.org/officeDocument/2006/relationships/image" Target="../media/image140.png"/><Relationship Id="rId12" Type="http://schemas.openxmlformats.org/officeDocument/2006/relationships/customXml" Target="../ink/ink46.xml"/><Relationship Id="rId17" Type="http://schemas.openxmlformats.org/officeDocument/2006/relationships/image" Target="../media/image36.png"/><Relationship Id="rId2" Type="http://schemas.openxmlformats.org/officeDocument/2006/relationships/image" Target="../media/image34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142.png"/><Relationship Id="rId5" Type="http://schemas.openxmlformats.org/officeDocument/2006/relationships/image" Target="../media/image139.png"/><Relationship Id="rId15" Type="http://schemas.openxmlformats.org/officeDocument/2006/relationships/customXml" Target="../ink/ink48.xml"/><Relationship Id="rId10" Type="http://schemas.openxmlformats.org/officeDocument/2006/relationships/customXml" Target="../ink/ink45.xml"/><Relationship Id="rId4" Type="http://schemas.openxmlformats.org/officeDocument/2006/relationships/customXml" Target="../ink/ink42.xml"/><Relationship Id="rId9" Type="http://schemas.openxmlformats.org/officeDocument/2006/relationships/image" Target="../media/image141.png"/><Relationship Id="rId14" Type="http://schemas.openxmlformats.org/officeDocument/2006/relationships/customXml" Target="../ink/ink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150.png"/><Relationship Id="rId18" Type="http://schemas.openxmlformats.org/officeDocument/2006/relationships/customXml" Target="../ink/ink58.xml"/><Relationship Id="rId3" Type="http://schemas.openxmlformats.org/officeDocument/2006/relationships/image" Target="../media/image82.png"/><Relationship Id="rId21" Type="http://schemas.openxmlformats.org/officeDocument/2006/relationships/image" Target="../media/image41.png"/><Relationship Id="rId7" Type="http://schemas.openxmlformats.org/officeDocument/2006/relationships/image" Target="../media/image39.png"/><Relationship Id="rId12" Type="http://schemas.openxmlformats.org/officeDocument/2006/relationships/customXml" Target="../ink/ink54.xml"/><Relationship Id="rId17" Type="http://schemas.openxmlformats.org/officeDocument/2006/relationships/image" Target="../media/image151.png"/><Relationship Id="rId2" Type="http://schemas.openxmlformats.org/officeDocument/2006/relationships/customXml" Target="../ink/ink49.xml"/><Relationship Id="rId16" Type="http://schemas.openxmlformats.org/officeDocument/2006/relationships/customXml" Target="../ink/ink57.xm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149.png"/><Relationship Id="rId5" Type="http://schemas.openxmlformats.org/officeDocument/2006/relationships/image" Target="../media/image113.png"/><Relationship Id="rId15" Type="http://schemas.openxmlformats.org/officeDocument/2006/relationships/customXml" Target="../ink/ink56.xml"/><Relationship Id="rId10" Type="http://schemas.openxmlformats.org/officeDocument/2006/relationships/customXml" Target="../ink/ink53.xml"/><Relationship Id="rId19" Type="http://schemas.openxmlformats.org/officeDocument/2006/relationships/image" Target="../media/image152.png"/><Relationship Id="rId4" Type="http://schemas.openxmlformats.org/officeDocument/2006/relationships/customXml" Target="../ink/ink50.xml"/><Relationship Id="rId9" Type="http://schemas.openxmlformats.org/officeDocument/2006/relationships/image" Target="../media/image148.png"/><Relationship Id="rId14" Type="http://schemas.openxmlformats.org/officeDocument/2006/relationships/customXml" Target="../ink/ink5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customXml" Target="../ink/ink63.xml"/><Relationship Id="rId3" Type="http://schemas.openxmlformats.org/officeDocument/2006/relationships/image" Target="../media/image155.png"/><Relationship Id="rId7" Type="http://schemas.openxmlformats.org/officeDocument/2006/relationships/customXml" Target="../ink/ink61.xml"/><Relationship Id="rId12" Type="http://schemas.openxmlformats.org/officeDocument/2006/relationships/image" Target="../media/image45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113.png"/><Relationship Id="rId10" Type="http://schemas.openxmlformats.org/officeDocument/2006/relationships/image" Target="../media/image82.png"/><Relationship Id="rId4" Type="http://schemas.openxmlformats.org/officeDocument/2006/relationships/customXml" Target="../ink/ink60.xml"/><Relationship Id="rId9" Type="http://schemas.openxmlformats.org/officeDocument/2006/relationships/customXml" Target="../ink/ink62.xml"/><Relationship Id="rId14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customXml" Target="../ink/ink64.xml"/><Relationship Id="rId7" Type="http://schemas.openxmlformats.org/officeDocument/2006/relationships/image" Target="../media/image16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5" Type="http://schemas.openxmlformats.org/officeDocument/2006/relationships/customXml" Target="../ink/ink65.xml"/><Relationship Id="rId4" Type="http://schemas.openxmlformats.org/officeDocument/2006/relationships/image" Target="../media/image11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customXml" Target="../ink/ink6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9.png"/><Relationship Id="rId3" Type="http://schemas.openxmlformats.org/officeDocument/2006/relationships/customXml" Target="../ink/ink3.xml"/><Relationship Id="rId7" Type="http://schemas.openxmlformats.org/officeDocument/2006/relationships/image" Target="../media/image54.png"/><Relationship Id="rId12" Type="http://schemas.openxmlformats.org/officeDocument/2006/relationships/customXml" Target="../ink/ink7.xml"/><Relationship Id="rId17" Type="http://schemas.openxmlformats.org/officeDocument/2006/relationships/image" Target="../media/image81.png"/><Relationship Id="rId2" Type="http://schemas.openxmlformats.org/officeDocument/2006/relationships/image" Target="../media/image3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78.png"/><Relationship Id="rId5" Type="http://schemas.openxmlformats.org/officeDocument/2006/relationships/image" Target="../media/image4.png"/><Relationship Id="rId15" Type="http://schemas.openxmlformats.org/officeDocument/2006/relationships/image" Target="../media/image80.png"/><Relationship Id="rId10" Type="http://schemas.openxmlformats.org/officeDocument/2006/relationships/customXml" Target="../ink/ink6.xml"/><Relationship Id="rId4" Type="http://schemas.openxmlformats.org/officeDocument/2006/relationships/image" Target="../media/image75.png"/><Relationship Id="rId9" Type="http://schemas.openxmlformats.org/officeDocument/2006/relationships/image" Target="../media/image77.png"/><Relationship Id="rId14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88.png"/><Relationship Id="rId18" Type="http://schemas.openxmlformats.org/officeDocument/2006/relationships/customXml" Target="../ink/ink17.xml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customXml" Target="../ink/ink14.xml"/><Relationship Id="rId17" Type="http://schemas.openxmlformats.org/officeDocument/2006/relationships/image" Target="../media/image90.png"/><Relationship Id="rId2" Type="http://schemas.openxmlformats.org/officeDocument/2006/relationships/customXml" Target="../ink/ink10.xml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87.png"/><Relationship Id="rId5" Type="http://schemas.openxmlformats.org/officeDocument/2006/relationships/image" Target="../media/image6.png"/><Relationship Id="rId15" Type="http://schemas.openxmlformats.org/officeDocument/2006/relationships/image" Target="../media/image89.png"/><Relationship Id="rId10" Type="http://schemas.openxmlformats.org/officeDocument/2006/relationships/customXml" Target="../ink/ink13.xml"/><Relationship Id="rId19" Type="http://schemas.openxmlformats.org/officeDocument/2006/relationships/image" Target="../media/image91.png"/><Relationship Id="rId4" Type="http://schemas.openxmlformats.org/officeDocument/2006/relationships/image" Target="../media/image5.png"/><Relationship Id="rId9" Type="http://schemas.openxmlformats.org/officeDocument/2006/relationships/image" Target="../media/image86.png"/><Relationship Id="rId14" Type="http://schemas.openxmlformats.org/officeDocument/2006/relationships/customXml" Target="../ink/ink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customXml" Target="../ink/ink2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.png"/><Relationship Id="rId5" Type="http://schemas.openxmlformats.org/officeDocument/2006/relationships/customXml" Target="../ink/ink19.xml"/><Relationship Id="rId15" Type="http://schemas.openxmlformats.org/officeDocument/2006/relationships/image" Target="../media/image100.png"/><Relationship Id="rId10" Type="http://schemas.openxmlformats.org/officeDocument/2006/relationships/image" Target="../media/image54.png"/><Relationship Id="rId4" Type="http://schemas.openxmlformats.org/officeDocument/2006/relationships/image" Target="../media/image95.png"/><Relationship Id="rId9" Type="http://schemas.openxmlformats.org/officeDocument/2006/relationships/customXml" Target="../ink/ink21.xml"/><Relationship Id="rId14" Type="http://schemas.openxmlformats.org/officeDocument/2006/relationships/customXml" Target="../ink/ink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2.png"/><Relationship Id="rId7" Type="http://schemas.openxmlformats.org/officeDocument/2006/relationships/image" Target="../media/image13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customXml" Target="../ink/ink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customXml" Target="../ink/ink26.xml"/><Relationship Id="rId7" Type="http://schemas.openxmlformats.org/officeDocument/2006/relationships/image" Target="../media/image10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110.png"/><Relationship Id="rId5" Type="http://schemas.openxmlformats.org/officeDocument/2006/relationships/image" Target="../media/image16.png"/><Relationship Id="rId10" Type="http://schemas.openxmlformats.org/officeDocument/2006/relationships/customXml" Target="../ink/ink29.xml"/><Relationship Id="rId4" Type="http://schemas.openxmlformats.org/officeDocument/2006/relationships/image" Target="../media/image106.png"/><Relationship Id="rId9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6.png"/><Relationship Id="rId3" Type="http://schemas.openxmlformats.org/officeDocument/2006/relationships/image" Target="../media/image82.png"/><Relationship Id="rId7" Type="http://schemas.openxmlformats.org/officeDocument/2006/relationships/customXml" Target="../ink/ink32.xml"/><Relationship Id="rId12" Type="http://schemas.openxmlformats.org/officeDocument/2006/relationships/customXml" Target="../ink/ink34.xml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9.png"/><Relationship Id="rId5" Type="http://schemas.openxmlformats.org/officeDocument/2006/relationships/customXml" Target="../ink/ink31.xml"/><Relationship Id="rId15" Type="http://schemas.openxmlformats.org/officeDocument/2006/relationships/image" Target="../media/image117.png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customXml" Target="../ink/ink33.xml"/><Relationship Id="rId14" Type="http://schemas.openxmlformats.org/officeDocument/2006/relationships/customXml" Target="../ink/ink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F345-5D4E-C94D-EE86-2C4A8C08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829" y="3130117"/>
            <a:ext cx="10515600" cy="597766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– Dataflow table – Part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C508F4-2862-D889-F87C-9BC95A5D4D5D}"/>
                  </a:ext>
                </a:extLst>
              </p14:cNvPr>
              <p14:cNvContentPartPr/>
              <p14:nvPr/>
            </p14:nvContentPartPr>
            <p14:xfrm>
              <a:off x="5341080" y="1717080"/>
              <a:ext cx="97920" cy="5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C508F4-2862-D889-F87C-9BC95A5D4D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960" y="1710960"/>
                <a:ext cx="110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028502-9C63-0B74-7C55-59FF464261C4}"/>
                  </a:ext>
                </a:extLst>
              </p14:cNvPr>
              <p14:cNvContentPartPr/>
              <p14:nvPr/>
            </p14:nvContentPartPr>
            <p14:xfrm>
              <a:off x="6455280" y="52350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028502-9C63-0B74-7C55-59FF46426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9160" y="522888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211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2EB05-3A31-B1E3-1C8C-B113528FE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639"/>
          </a:xfrm>
        </p:spPr>
        <p:txBody>
          <a:bodyPr>
            <a:normAutofit fontScale="90000"/>
          </a:bodyPr>
          <a:lstStyle/>
          <a:p>
            <a:r>
              <a:rPr lang="en-US" dirty="0"/>
              <a:t>Shortcut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4C50A-E39A-8668-DD23-3EB14C219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45" y="948746"/>
            <a:ext cx="5675651" cy="307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A4503F-E58D-EC75-00B7-289417E47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055" y="1987546"/>
            <a:ext cx="7772400" cy="4212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60CDB-3C11-939A-225F-A8318B5A2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763" y="3618009"/>
            <a:ext cx="5978237" cy="3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6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46CBC-2D6C-930C-FB7D-ED50CC6F5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8439"/>
          </a:xfrm>
        </p:spPr>
        <p:txBody>
          <a:bodyPr>
            <a:normAutofit fontScale="90000"/>
          </a:bodyPr>
          <a:lstStyle/>
          <a:p>
            <a:r>
              <a:rPr lang="en-US" dirty="0"/>
              <a:t>Add Semantic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143DD-CAC7-ED04-5A23-C5762105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5673"/>
            <a:ext cx="7100455" cy="3848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FE890-8373-DA7B-A87D-856508AB6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891" y="2179040"/>
            <a:ext cx="6601033" cy="3577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BE1B5F-21D8-3500-06FC-C173DAA43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538" y="3664527"/>
            <a:ext cx="5892406" cy="31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5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3A7-3444-D71C-F2F7-4B165DDA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5366"/>
          </a:xfrm>
        </p:spPr>
        <p:txBody>
          <a:bodyPr>
            <a:normAutofit fontScale="90000"/>
          </a:bodyPr>
          <a:lstStyle/>
          <a:p>
            <a:r>
              <a:rPr lang="en-US" dirty="0"/>
              <a:t>Workspace- Go to Fabric –select  Semantic model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E128E-5E82-77F7-97D1-73052C00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77452"/>
            <a:ext cx="7772400" cy="421236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01FD6F6-25F8-D944-F005-83544D3E645B}"/>
              </a:ext>
            </a:extLst>
          </p:cNvPr>
          <p:cNvGrpSpPr/>
          <p:nvPr/>
        </p:nvGrpSpPr>
        <p:grpSpPr>
          <a:xfrm>
            <a:off x="1114320" y="3172200"/>
            <a:ext cx="175320" cy="128520"/>
            <a:chOff x="1114320" y="3172200"/>
            <a:chExt cx="17532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20F689-6687-D8DB-0A3B-4E9F380DC0E3}"/>
                    </a:ext>
                  </a:extLst>
                </p14:cNvPr>
                <p14:cNvContentPartPr/>
                <p14:nvPr/>
              </p14:nvContentPartPr>
              <p14:xfrm>
                <a:off x="1134840" y="3226560"/>
                <a:ext cx="15480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20F689-6687-D8DB-0A3B-4E9F380DC0E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28720" y="3220440"/>
                  <a:ext cx="167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249394-BE82-591F-78B0-99CD62D7D08A}"/>
                    </a:ext>
                  </a:extLst>
                </p14:cNvPr>
                <p14:cNvContentPartPr/>
                <p14:nvPr/>
              </p14:nvContentPartPr>
              <p14:xfrm>
                <a:off x="1114320" y="3172200"/>
                <a:ext cx="75240" cy="128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249394-BE82-591F-78B0-99CD62D7D0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8200" y="3166080"/>
                  <a:ext cx="87480" cy="14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D3D24C-4F5A-7C34-833A-ED680063CC87}"/>
              </a:ext>
            </a:extLst>
          </p:cNvPr>
          <p:cNvGrpSpPr/>
          <p:nvPr/>
        </p:nvGrpSpPr>
        <p:grpSpPr>
          <a:xfrm>
            <a:off x="2107920" y="4219080"/>
            <a:ext cx="232200" cy="124920"/>
            <a:chOff x="2107920" y="4219080"/>
            <a:chExt cx="23220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35014A6-0CD4-C032-7657-F17D7B1BBF91}"/>
                    </a:ext>
                  </a:extLst>
                </p14:cNvPr>
                <p14:cNvContentPartPr/>
                <p14:nvPr/>
              </p14:nvContentPartPr>
              <p14:xfrm>
                <a:off x="2133120" y="4282800"/>
                <a:ext cx="20700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35014A6-0CD4-C032-7657-F17D7B1BBF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7000" y="4276680"/>
                  <a:ext cx="2192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DD7A77D-3B7D-C216-EEC3-28103CE0986F}"/>
                    </a:ext>
                  </a:extLst>
                </p14:cNvPr>
                <p14:cNvContentPartPr/>
                <p14:nvPr/>
              </p14:nvContentPartPr>
              <p14:xfrm>
                <a:off x="2107920" y="4219080"/>
                <a:ext cx="105840" cy="124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DD7A77D-3B7D-C216-EEC3-28103CE098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01800" y="4212960"/>
                  <a:ext cx="118080" cy="137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7F8807C-B6CE-ACCC-DC82-25B7755BE6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6374" y="2392719"/>
            <a:ext cx="7772400" cy="438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9E75-115A-26BA-369F-4B55FED9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7711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model –add/update – relationships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64802-F690-BF08-4895-E18DAE51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6247"/>
            <a:ext cx="7772400" cy="4212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38341-331D-9D43-23F0-FE1FE4A1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54186"/>
            <a:ext cx="6096000" cy="330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1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B482-359C-213D-538E-E67F81583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7439"/>
          </a:xfrm>
        </p:spPr>
        <p:txBody>
          <a:bodyPr>
            <a:normAutofit/>
          </a:bodyPr>
          <a:lstStyle/>
          <a:p>
            <a:r>
              <a:rPr lang="en-US" sz="3200" dirty="0"/>
              <a:t>Semantic Model – Column rename , add measure </a:t>
            </a:r>
            <a:r>
              <a:rPr lang="en-US" sz="3200" dirty="0" err="1"/>
              <a:t>etc</a:t>
            </a:r>
            <a:r>
              <a:rPr lang="en-US" sz="3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3F7F3-8564-0D8F-F4A5-9CE254F93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07" y="832962"/>
            <a:ext cx="6507381" cy="3526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F2D45-3EEA-C7E3-8586-85A3B7DE5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039" y="3241220"/>
            <a:ext cx="6507381" cy="352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52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4B63-EF1D-8CB2-9781-9C8D0FB14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 fontScale="90000"/>
          </a:bodyPr>
          <a:lstStyle/>
          <a:p>
            <a:r>
              <a:rPr lang="en-US" dirty="0"/>
              <a:t>Semantic Model – Add New report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ED74B-0D6C-1F93-FF89-15355B04D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865415"/>
            <a:ext cx="5252357" cy="28465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B30C9E-480E-8B18-D897-10DAFB5C46C1}"/>
                  </a:ext>
                </a:extLst>
              </p14:cNvPr>
              <p14:cNvContentPartPr/>
              <p14:nvPr/>
            </p14:nvContentPartPr>
            <p14:xfrm>
              <a:off x="2260324" y="1247104"/>
              <a:ext cx="368640" cy="699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B30C9E-480E-8B18-D897-10DAFB5C46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4204" y="1240984"/>
                <a:ext cx="38088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2DAB42F-174C-7580-A7BF-E4A59231598A}"/>
                  </a:ext>
                </a:extLst>
              </p14:cNvPr>
              <p14:cNvContentPartPr/>
              <p14:nvPr/>
            </p14:nvContentPartPr>
            <p14:xfrm>
              <a:off x="4965004" y="453174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2DAB42F-174C-7580-A7BF-E4A5923159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8884" y="452562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536E80B-37B5-9441-CB4B-CDFF4B051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777" y="1946225"/>
            <a:ext cx="9062916" cy="49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16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13BD2-028B-6E36-1B6B-36006C97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43139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– using notebook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CC577-0C40-2CAB-BE66-1958CA61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8" y="890111"/>
            <a:ext cx="7772400" cy="4212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39496E-053F-3CF5-641A-C92F1A16B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528" y="1935138"/>
            <a:ext cx="7438998" cy="40316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3294D5-C7A8-F06C-2E44-2DDBDB7AB8AB}"/>
              </a:ext>
            </a:extLst>
          </p:cNvPr>
          <p:cNvGrpSpPr/>
          <p:nvPr/>
        </p:nvGrpSpPr>
        <p:grpSpPr>
          <a:xfrm>
            <a:off x="2248804" y="3551104"/>
            <a:ext cx="295920" cy="195120"/>
            <a:chOff x="2248804" y="3551104"/>
            <a:chExt cx="2959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E24B81E-DE41-84C0-B4FA-E46BA42A9E87}"/>
                    </a:ext>
                  </a:extLst>
                </p14:cNvPr>
                <p14:cNvContentPartPr/>
                <p14:nvPr/>
              </p14:nvContentPartPr>
              <p14:xfrm>
                <a:off x="2248804" y="3639664"/>
                <a:ext cx="29592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E24B81E-DE41-84C0-B4FA-E46BA42A9E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42684" y="3633544"/>
                  <a:ext cx="3081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2C5B802-6D54-1995-7B0E-64AA80C1AC43}"/>
                    </a:ext>
                  </a:extLst>
                </p14:cNvPr>
                <p14:cNvContentPartPr/>
                <p14:nvPr/>
              </p14:nvContentPartPr>
              <p14:xfrm>
                <a:off x="2253124" y="3551104"/>
                <a:ext cx="98640" cy="19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2C5B802-6D54-1995-7B0E-64AA80C1AC4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47004" y="3544984"/>
                  <a:ext cx="11088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B7FB5A-3F64-CF99-44DD-4608EAFAEAC3}"/>
              </a:ext>
            </a:extLst>
          </p:cNvPr>
          <p:cNvGrpSpPr/>
          <p:nvPr/>
        </p:nvGrpSpPr>
        <p:grpSpPr>
          <a:xfrm>
            <a:off x="5361094" y="2476928"/>
            <a:ext cx="104400" cy="211320"/>
            <a:chOff x="6332644" y="3040264"/>
            <a:chExt cx="10440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6B02E8-5B8B-D9A3-E479-C19F2348668A}"/>
                    </a:ext>
                  </a:extLst>
                </p14:cNvPr>
                <p14:cNvContentPartPr/>
                <p14:nvPr/>
              </p14:nvContentPartPr>
              <p14:xfrm>
                <a:off x="6372244" y="3040264"/>
                <a:ext cx="24840" cy="18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6B02E8-5B8B-D9A3-E479-C19F234866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66124" y="3034144"/>
                  <a:ext cx="37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BEBEF8-094E-8D72-5928-58BABC2B1914}"/>
                    </a:ext>
                  </a:extLst>
                </p14:cNvPr>
                <p14:cNvContentPartPr/>
                <p14:nvPr/>
              </p14:nvContentPartPr>
              <p14:xfrm>
                <a:off x="6332644" y="3167344"/>
                <a:ext cx="104400" cy="84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BEBEF8-094E-8D72-5928-58BABC2B191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26524" y="3161224"/>
                  <a:ext cx="116640" cy="9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892FA27-38CA-C6E4-2107-739CE532175A}"/>
                  </a:ext>
                </a:extLst>
              </p14:cNvPr>
              <p14:cNvContentPartPr/>
              <p14:nvPr/>
            </p14:nvContentPartPr>
            <p14:xfrm>
              <a:off x="6253804" y="4432744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892FA27-38CA-C6E4-2107-739CE532175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47684" y="442662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BF512EB-1FB6-A4A2-2820-0B9189C2691D}"/>
                  </a:ext>
                </a:extLst>
              </p14:cNvPr>
              <p14:cNvContentPartPr/>
              <p14:nvPr/>
            </p14:nvContentPartPr>
            <p14:xfrm>
              <a:off x="7746004" y="507930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BF512EB-1FB6-A4A2-2820-0B9189C269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39884" y="50731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E659B4-AED9-70EF-BA2C-7FAD728D1F2B}"/>
                  </a:ext>
                </a:extLst>
              </p14:cNvPr>
              <p14:cNvContentPartPr/>
              <p14:nvPr/>
            </p14:nvContentPartPr>
            <p14:xfrm>
              <a:off x="7114564" y="4119184"/>
              <a:ext cx="1440" cy="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E659B4-AED9-70EF-BA2C-7FAD728D1F2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08444" y="4113064"/>
                <a:ext cx="13680" cy="1368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0C40012-35BD-853F-96F2-3FF7889EEA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63886" y="2826329"/>
            <a:ext cx="7228114" cy="403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7175-CD14-E49F-3403-91AC1E10F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5A75C-9B01-201F-DF01-097ECB40E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3397"/>
            <a:ext cx="7399564" cy="4010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E0F0B-D567-8C45-94DE-11D675EC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049439"/>
            <a:ext cx="7772400" cy="421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75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9873-A423-B5D5-5740-0D9157C9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2125"/>
          </a:xfrm>
        </p:spPr>
        <p:txBody>
          <a:bodyPr>
            <a:normAutofit fontScale="90000"/>
          </a:bodyPr>
          <a:lstStyle/>
          <a:p>
            <a:r>
              <a:rPr lang="en-US" dirty="0"/>
              <a:t>PBI insight with copilot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C453FF-F3DA-8449-01AD-264F18CE8A72}"/>
                  </a:ext>
                </a:extLst>
              </p14:cNvPr>
              <p14:cNvContentPartPr/>
              <p14:nvPr/>
            </p14:nvContentPartPr>
            <p14:xfrm>
              <a:off x="3707884" y="274290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C453FF-F3DA-8449-01AD-264F18CE8A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1764" y="27367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DCB7A9-D049-D102-E9ED-A2B149FC9477}"/>
                  </a:ext>
                </a:extLst>
              </p14:cNvPr>
              <p14:cNvContentPartPr/>
              <p14:nvPr/>
            </p14:nvContentPartPr>
            <p14:xfrm>
              <a:off x="3904444" y="3965104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DCB7A9-D049-D102-E9ED-A2B149FC9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8324" y="39589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2E1B5FB-44D8-859E-D75C-E129E90B0866}"/>
                  </a:ext>
                </a:extLst>
              </p14:cNvPr>
              <p14:cNvContentPartPr/>
              <p14:nvPr/>
            </p14:nvContentPartPr>
            <p14:xfrm>
              <a:off x="3731284" y="4952224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2E1B5FB-44D8-859E-D75C-E129E90B08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5164" y="494610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0737789-253B-3EBA-83B9-9C74B6495C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963573"/>
            <a:ext cx="7772400" cy="43756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5A7DBA-58E0-1F04-9CCD-91321551CF56}"/>
              </a:ext>
            </a:extLst>
          </p:cNvPr>
          <p:cNvGrpSpPr/>
          <p:nvPr/>
        </p:nvGrpSpPr>
        <p:grpSpPr>
          <a:xfrm>
            <a:off x="4180564" y="1337824"/>
            <a:ext cx="279720" cy="259200"/>
            <a:chOff x="4180564" y="1337824"/>
            <a:chExt cx="2797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EC99FE5-582A-34AE-017B-7911DBFFCA24}"/>
                    </a:ext>
                  </a:extLst>
                </p14:cNvPr>
                <p14:cNvContentPartPr/>
                <p14:nvPr/>
              </p14:nvContentPartPr>
              <p14:xfrm>
                <a:off x="4264084" y="1337824"/>
                <a:ext cx="46080" cy="259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EC99FE5-582A-34AE-017B-7911DBFFCA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57964" y="1331704"/>
                  <a:ext cx="583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3F9AF3-2CEE-CCC6-DDF7-6B879A19B74C}"/>
                    </a:ext>
                  </a:extLst>
                </p14:cNvPr>
                <p14:cNvContentPartPr/>
                <p14:nvPr/>
              </p14:nvContentPartPr>
              <p14:xfrm>
                <a:off x="4180564" y="1339624"/>
                <a:ext cx="279720" cy="114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3F9AF3-2CEE-CCC6-DDF7-6B879A19B74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74444" y="1333504"/>
                  <a:ext cx="29196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8684B2-6F25-BD1C-336E-5ACEB481480D}"/>
              </a:ext>
            </a:extLst>
          </p:cNvPr>
          <p:cNvGrpSpPr/>
          <p:nvPr/>
        </p:nvGrpSpPr>
        <p:grpSpPr>
          <a:xfrm>
            <a:off x="3070324" y="2163304"/>
            <a:ext cx="118080" cy="140040"/>
            <a:chOff x="3070324" y="2163304"/>
            <a:chExt cx="11808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D62D58-0A0F-4015-3D93-81F2BD9621A7}"/>
                    </a:ext>
                  </a:extLst>
                </p14:cNvPr>
                <p14:cNvContentPartPr/>
                <p14:nvPr/>
              </p14:nvContentPartPr>
              <p14:xfrm>
                <a:off x="3096604" y="2164024"/>
                <a:ext cx="78840" cy="139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D62D58-0A0F-4015-3D93-81F2BD9621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90484" y="2157904"/>
                  <a:ext cx="910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ED93211-85BF-FF16-A625-12EDA94F4545}"/>
                    </a:ext>
                  </a:extLst>
                </p14:cNvPr>
                <p14:cNvContentPartPr/>
                <p14:nvPr/>
              </p14:nvContentPartPr>
              <p14:xfrm>
                <a:off x="3144124" y="2163304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ED93211-85BF-FF16-A625-12EDA94F45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38004" y="215718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5DF03E-6731-6E23-E09D-2E3180C2EBC7}"/>
                    </a:ext>
                  </a:extLst>
                </p14:cNvPr>
                <p14:cNvContentPartPr/>
                <p14:nvPr/>
              </p14:nvContentPartPr>
              <p14:xfrm>
                <a:off x="3118204" y="2220184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5DF03E-6731-6E23-E09D-2E3180C2EBC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12084" y="2214064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3D04FD-4787-F747-1217-5D62C25FDF37}"/>
                    </a:ext>
                  </a:extLst>
                </p14:cNvPr>
                <p14:cNvContentPartPr/>
                <p14:nvPr/>
              </p14:nvContentPartPr>
              <p14:xfrm>
                <a:off x="3070324" y="2203624"/>
                <a:ext cx="40320" cy="81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3D04FD-4787-F747-1217-5D62C25FDF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4204" y="2197504"/>
                  <a:ext cx="52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00A1DE-774E-51AA-C3C2-744CF059132E}"/>
                    </a:ext>
                  </a:extLst>
                </p14:cNvPr>
                <p14:cNvContentPartPr/>
                <p14:nvPr/>
              </p14:nvContentPartPr>
              <p14:xfrm>
                <a:off x="3086884" y="2269504"/>
                <a:ext cx="101520" cy="1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00A1DE-774E-51AA-C3C2-744CF05913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80764" y="2263384"/>
                  <a:ext cx="113760" cy="13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2A0059A-2496-8B8A-8254-662E7536018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32352" y="2560629"/>
            <a:ext cx="6531146" cy="36768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E8F6FA-1F15-C0E6-2B09-FA13FCF022B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28794" y="3428999"/>
            <a:ext cx="3302965" cy="33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9669-AD4A-33D5-9974-0A1CC47E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9468"/>
          </a:xfrm>
        </p:spPr>
        <p:txBody>
          <a:bodyPr>
            <a:normAutofit fontScale="90000"/>
          </a:bodyPr>
          <a:lstStyle/>
          <a:p>
            <a:r>
              <a:rPr lang="en-US" dirty="0"/>
              <a:t>Agent in Fabric – pipeline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8066337-A6AF-B7D5-A155-D432B87FFAE7}"/>
                  </a:ext>
                </a:extLst>
              </p14:cNvPr>
              <p14:cNvContentPartPr/>
              <p14:nvPr/>
            </p14:nvContentPartPr>
            <p14:xfrm>
              <a:off x="1103644" y="1014904"/>
              <a:ext cx="590760" cy="474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8066337-A6AF-B7D5-A155-D432B87FFA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7524" y="1008784"/>
                <a:ext cx="6030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B604897-4830-73A7-4A16-369538817E2B}"/>
                  </a:ext>
                </a:extLst>
              </p14:cNvPr>
              <p14:cNvContentPartPr/>
              <p14:nvPr/>
            </p14:nvContentPartPr>
            <p14:xfrm>
              <a:off x="8313364" y="437982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B604897-4830-73A7-4A16-369538817E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07244" y="437370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C729A5F-EEAA-4A19-10C2-993493977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21" y="908957"/>
            <a:ext cx="7772400" cy="4093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FAEB320-2C49-F446-458A-FC7CCB09C0C0}"/>
                  </a:ext>
                </a:extLst>
              </p14:cNvPr>
              <p14:cNvContentPartPr/>
              <p14:nvPr/>
            </p14:nvContentPartPr>
            <p14:xfrm>
              <a:off x="1176004" y="1139104"/>
              <a:ext cx="548280" cy="36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FAEB320-2C49-F446-458A-FC7CCB09C0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69884" y="1132984"/>
                <a:ext cx="5605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CBA9833-613F-1E4B-B604-3A78D2BACCA4}"/>
                  </a:ext>
                </a:extLst>
              </p14:cNvPr>
              <p14:cNvContentPartPr/>
              <p14:nvPr/>
            </p14:nvContentPartPr>
            <p14:xfrm>
              <a:off x="4186324" y="362922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CBA9833-613F-1E4B-B604-3A78D2BACC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80204" y="3623104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A82448C-0762-CA25-11EC-185F287D29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1343" y="2793093"/>
            <a:ext cx="3835400" cy="189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6309AC-25F8-1A01-4F23-E2335059F9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1664" y="3330856"/>
            <a:ext cx="6440335" cy="3415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6B0CCBE-0EBB-3C79-2E56-69070BE78B00}"/>
                  </a:ext>
                </a:extLst>
              </p14:cNvPr>
              <p14:cNvContentPartPr/>
              <p14:nvPr/>
            </p14:nvContentPartPr>
            <p14:xfrm>
              <a:off x="6142924" y="3765304"/>
              <a:ext cx="519480" cy="495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6B0CCBE-0EBB-3C79-2E56-69070BE78B0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36804" y="3759184"/>
                <a:ext cx="531720" cy="5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7267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D2D60-A07F-4E4E-A0C3-430110A3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Pipeline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8985C-65CE-6CE5-E4F1-53594BAD5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7183"/>
            <a:ext cx="6878782" cy="3728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2DC4F-9C79-ABAC-0898-1DCE4077D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873" y="3067891"/>
            <a:ext cx="6878782" cy="372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44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45A4-1EF7-2D15-58D8-4D0C2037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289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5A966-187B-14DE-C482-9D399AEE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7978"/>
            <a:ext cx="7888822" cy="41836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E798A29-6FAF-1CFE-98EE-CE162C9BB7EF}"/>
                  </a:ext>
                </a:extLst>
              </p14:cNvPr>
              <p14:cNvContentPartPr/>
              <p14:nvPr/>
            </p14:nvContentPartPr>
            <p14:xfrm>
              <a:off x="1377244" y="417750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E798A29-6FAF-1CFE-98EE-CE162C9BB7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71124" y="41713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80ACF9-85A0-9159-2845-566DE06B33ED}"/>
                  </a:ext>
                </a:extLst>
              </p14:cNvPr>
              <p14:cNvContentPartPr/>
              <p14:nvPr/>
            </p14:nvContentPartPr>
            <p14:xfrm>
              <a:off x="4872484" y="3921904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80ACF9-85A0-9159-2845-566DE06B33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6364" y="3915784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A4EDE6-CEB9-F80B-C861-80DCCFA0ECE3}"/>
                  </a:ext>
                </a:extLst>
              </p14:cNvPr>
              <p14:cNvContentPartPr/>
              <p14:nvPr/>
            </p14:nvContentPartPr>
            <p14:xfrm>
              <a:off x="1742644" y="2019664"/>
              <a:ext cx="1596240" cy="460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A4EDE6-CEB9-F80B-C861-80DCCFA0EC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6524" y="2013544"/>
                <a:ext cx="1608480" cy="472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F57DB77-91CD-E1D6-9777-1B6C427D9B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884" y="1740370"/>
            <a:ext cx="4903805" cy="3377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3761A-E61E-F9DA-4D41-6435714DAF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8142" y="3074366"/>
            <a:ext cx="5516335" cy="37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99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8C67-235C-C484-A6DC-1B06E70A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357"/>
            <a:ext cx="10515600" cy="483961"/>
          </a:xfrm>
        </p:spPr>
        <p:txBody>
          <a:bodyPr>
            <a:normAutofit fontScale="90000"/>
          </a:bodyPr>
          <a:lstStyle/>
          <a:p>
            <a:r>
              <a:rPr lang="en-US" dirty="0"/>
              <a:t>Fabric agent with Multiple Data schema &amp; Context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1CCC4-23B5-4FE9-97F3-3AC0A57F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1649"/>
            <a:ext cx="6195407" cy="328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4B145-109D-B93F-9BC4-9B9D624D4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06310"/>
            <a:ext cx="7772400" cy="4029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908AB-AC28-9B51-B6EA-1E08DFF11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678" y="2804431"/>
            <a:ext cx="77724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4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0C6B-7B7F-A1E1-AE82-6EBCD502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02"/>
            <a:ext cx="10515600" cy="475796"/>
          </a:xfrm>
        </p:spPr>
        <p:txBody>
          <a:bodyPr>
            <a:normAutofit fontScale="90000"/>
          </a:bodyPr>
          <a:lstStyle/>
          <a:p>
            <a:r>
              <a:rPr lang="en-US" dirty="0"/>
              <a:t>Fabric agent with few shots /example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B8111-F3BF-5C27-D05A-20624818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38666"/>
            <a:ext cx="7772400" cy="4029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8C1BF9-04F1-24A3-0CDC-99B8B0FC6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821" y="3510643"/>
            <a:ext cx="6457313" cy="33473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01F081-9C1B-7B2B-9EB2-374E26D99687}"/>
                  </a:ext>
                </a:extLst>
              </p14:cNvPr>
              <p14:cNvContentPartPr/>
              <p14:nvPr/>
            </p14:nvContentPartPr>
            <p14:xfrm>
              <a:off x="6843124" y="2311264"/>
              <a:ext cx="1235160" cy="79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01F081-9C1B-7B2B-9EB2-374E26D996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7004" y="2305144"/>
                <a:ext cx="1247400" cy="80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75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FB53-A4BD-B6E8-485D-A5372069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3"/>
            <a:ext cx="10515600" cy="576984"/>
          </a:xfrm>
        </p:spPr>
        <p:txBody>
          <a:bodyPr>
            <a:normAutofit fontScale="90000"/>
          </a:bodyPr>
          <a:lstStyle/>
          <a:p>
            <a:r>
              <a:rPr lang="en-US" dirty="0"/>
              <a:t>Fabric agent on Notebook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64098-7623-3B00-A6C1-18E17FCEE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317"/>
            <a:ext cx="5908964" cy="3063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30B291-8D39-08E1-7E74-193DC741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890" y="3407072"/>
            <a:ext cx="6657109" cy="34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8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7FCB18-963C-A7C7-162F-13AD388C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8" y="124692"/>
            <a:ext cx="6696366" cy="3471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46639-00B6-5C2A-2C2A-F3D7C34D6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871" y="3512127"/>
            <a:ext cx="6622473" cy="33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8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0E35-8C5A-5126-A042-CD9DB744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98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Fabric agent access in Azure Foundry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C0F17-FCA7-BAEE-835A-D295282AB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8"/>
            <a:ext cx="5835563" cy="3025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2A401-FF6D-6A35-0A3A-552F2756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36" y="1843954"/>
            <a:ext cx="6371764" cy="3303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4EB68C-AA79-D884-DBD4-ABE06181A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825" y="4372408"/>
            <a:ext cx="4794901" cy="248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5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10D705-8EBD-AB28-27F4-90E3CF841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" y="0"/>
            <a:ext cx="7160198" cy="371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BA3B56-27F7-16B3-DC74-320D1E109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673" y="3202870"/>
            <a:ext cx="6954982" cy="360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5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4688-0F5D-98D6-3219-FE6D3DCA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42348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table 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2EFF9-90D2-65B1-5DC2-DC1D4338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5729"/>
            <a:ext cx="7294418" cy="39533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B41DC99-01BA-5DD8-CAEF-F5B9C2667996}"/>
                  </a:ext>
                </a:extLst>
              </p14:cNvPr>
              <p14:cNvContentPartPr/>
              <p14:nvPr/>
            </p14:nvContentPartPr>
            <p14:xfrm>
              <a:off x="797520" y="4029360"/>
              <a:ext cx="389520" cy="38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B41DC99-01BA-5DD8-CAEF-F5B9C26679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1400" y="4023240"/>
                <a:ext cx="401760" cy="394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76B9A2B-5448-1925-E061-B6C6D95DB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098" y="2645637"/>
            <a:ext cx="7772400" cy="4212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C51A8F-1124-8E1D-8947-8FE1DFDA482A}"/>
                  </a:ext>
                </a:extLst>
              </p14:cNvPr>
              <p14:cNvContentPartPr/>
              <p14:nvPr/>
            </p14:nvContentPartPr>
            <p14:xfrm>
              <a:off x="4371600" y="516156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C51A8F-1124-8E1D-8947-8FE1DFDA48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5480" y="515544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D672CB5-56B5-A64F-BC20-4116031639D6}"/>
                  </a:ext>
                </a:extLst>
              </p14:cNvPr>
              <p14:cNvContentPartPr/>
              <p14:nvPr/>
            </p14:nvContentPartPr>
            <p14:xfrm>
              <a:off x="4257840" y="4813800"/>
              <a:ext cx="478080" cy="35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D672CB5-56B5-A64F-BC20-4116031639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51720" y="4807680"/>
                <a:ext cx="490320" cy="36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C4B81-369E-A7E1-26DE-B2ADF41BB4FC}"/>
              </a:ext>
            </a:extLst>
          </p:cNvPr>
          <p:cNvGrpSpPr/>
          <p:nvPr/>
        </p:nvGrpSpPr>
        <p:grpSpPr>
          <a:xfrm>
            <a:off x="4627560" y="4972560"/>
            <a:ext cx="178200" cy="154440"/>
            <a:chOff x="4627560" y="4972560"/>
            <a:chExt cx="17820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E36E7BF-AFCE-8772-1C9D-6BE6EE5ABD4F}"/>
                    </a:ext>
                  </a:extLst>
                </p14:cNvPr>
                <p14:cNvContentPartPr/>
                <p14:nvPr/>
              </p14:nvContentPartPr>
              <p14:xfrm>
                <a:off x="4631160" y="5016120"/>
                <a:ext cx="174600" cy="21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E36E7BF-AFCE-8772-1C9D-6BE6EE5ABD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25040" y="5010000"/>
                  <a:ext cx="186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4C6D5E-6F8B-0EF0-0879-E27CCB28CF0E}"/>
                    </a:ext>
                  </a:extLst>
                </p14:cNvPr>
                <p14:cNvContentPartPr/>
                <p14:nvPr/>
              </p14:nvContentPartPr>
              <p14:xfrm>
                <a:off x="4627560" y="4972560"/>
                <a:ext cx="101520" cy="154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4C6D5E-6F8B-0EF0-0879-E27CCB28CF0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21440" y="4966440"/>
                  <a:ext cx="11376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DA48C4-5140-FE72-E5BA-962822A59A58}"/>
              </a:ext>
            </a:extLst>
          </p:cNvPr>
          <p:cNvGrpSpPr/>
          <p:nvPr/>
        </p:nvGrpSpPr>
        <p:grpSpPr>
          <a:xfrm>
            <a:off x="1120800" y="4110000"/>
            <a:ext cx="169200" cy="162720"/>
            <a:chOff x="1120800" y="4110000"/>
            <a:chExt cx="169200" cy="16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3F522AA-540C-A3BE-0B0F-B33DD3DF58FE}"/>
                    </a:ext>
                  </a:extLst>
                </p14:cNvPr>
                <p14:cNvContentPartPr/>
                <p14:nvPr/>
              </p14:nvContentPartPr>
              <p14:xfrm>
                <a:off x="1135200" y="4171200"/>
                <a:ext cx="154800" cy="2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3F522AA-540C-A3BE-0B0F-B33DD3DF58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9080" y="4165080"/>
                  <a:ext cx="16704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D5877E4-4198-00B3-63D7-BD6D65B05B81}"/>
                    </a:ext>
                  </a:extLst>
                </p14:cNvPr>
                <p14:cNvContentPartPr/>
                <p14:nvPr/>
              </p14:nvContentPartPr>
              <p14:xfrm>
                <a:off x="1120800" y="4110000"/>
                <a:ext cx="74160" cy="162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D5877E4-4198-00B3-63D7-BD6D65B05B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14680" y="4103880"/>
                  <a:ext cx="86400" cy="17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784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F4445-54A3-F90B-7FFA-B2438F27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173"/>
          </a:xfrm>
        </p:spPr>
        <p:txBody>
          <a:bodyPr>
            <a:normAutofit fontScale="90000"/>
          </a:bodyPr>
          <a:lstStyle/>
          <a:p>
            <a:r>
              <a:rPr lang="en-US" dirty="0"/>
              <a:t>Add New warehouse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BFA1D54-1814-5CAE-DE80-2E8756A279E3}"/>
                  </a:ext>
                </a:extLst>
              </p14:cNvPr>
              <p14:cNvContentPartPr/>
              <p14:nvPr/>
            </p14:nvContentPartPr>
            <p14:xfrm>
              <a:off x="2247600" y="185172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BFA1D54-1814-5CAE-DE80-2E8756A279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1480" y="184560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00E2B05-3F24-B7A1-9C9A-1DD201E3F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24946"/>
            <a:ext cx="5874327" cy="3183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E51C59-3A5C-BB69-887F-AEDCBF198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327" y="2893423"/>
            <a:ext cx="7315199" cy="39645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4947D00-B886-0E3A-0AF0-C81DC156BC75}"/>
              </a:ext>
            </a:extLst>
          </p:cNvPr>
          <p:cNvGrpSpPr/>
          <p:nvPr/>
        </p:nvGrpSpPr>
        <p:grpSpPr>
          <a:xfrm>
            <a:off x="4992960" y="5066160"/>
            <a:ext cx="139680" cy="119520"/>
            <a:chOff x="4992960" y="5066160"/>
            <a:chExt cx="139680" cy="11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FAE1E8-DE4C-7238-D974-F6F27449C3E0}"/>
                    </a:ext>
                  </a:extLst>
                </p14:cNvPr>
                <p14:cNvContentPartPr/>
                <p14:nvPr/>
              </p14:nvContentPartPr>
              <p14:xfrm>
                <a:off x="5000880" y="5122320"/>
                <a:ext cx="360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FAE1E8-DE4C-7238-D974-F6F27449C3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94760" y="5116200"/>
                  <a:ext cx="158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A6D7913-B7E3-6C13-A03F-0AD83D8B6BE1}"/>
                    </a:ext>
                  </a:extLst>
                </p14:cNvPr>
                <p14:cNvContentPartPr/>
                <p14:nvPr/>
              </p14:nvContentPartPr>
              <p14:xfrm>
                <a:off x="5000880" y="5122320"/>
                <a:ext cx="131760" cy="7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A6D7913-B7E3-6C13-A03F-0AD83D8B6B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94760" y="5116200"/>
                  <a:ext cx="144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B26A73-FA80-C13E-80C6-9B404A6E5A09}"/>
                    </a:ext>
                  </a:extLst>
                </p14:cNvPr>
                <p14:cNvContentPartPr/>
                <p14:nvPr/>
              </p14:nvContentPartPr>
              <p14:xfrm>
                <a:off x="4992960" y="5066160"/>
                <a:ext cx="38520" cy="11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B26A73-FA80-C13E-80C6-9B404A6E5A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86840" y="5060040"/>
                  <a:ext cx="507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CE717B-01D6-4F44-8497-7E91320110D4}"/>
              </a:ext>
            </a:extLst>
          </p:cNvPr>
          <p:cNvGrpSpPr/>
          <p:nvPr/>
        </p:nvGrpSpPr>
        <p:grpSpPr>
          <a:xfrm>
            <a:off x="6110400" y="5860680"/>
            <a:ext cx="127800" cy="72000"/>
            <a:chOff x="6110400" y="5860680"/>
            <a:chExt cx="127800" cy="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529F471-6131-9338-7871-2419169823C0}"/>
                    </a:ext>
                  </a:extLst>
                </p14:cNvPr>
                <p14:cNvContentPartPr/>
                <p14:nvPr/>
              </p14:nvContentPartPr>
              <p14:xfrm>
                <a:off x="6130920" y="5898120"/>
                <a:ext cx="107280" cy="10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529F471-6131-9338-7871-2419169823C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24800" y="5892000"/>
                  <a:ext cx="119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2E4F261-7C4D-BBAA-4BAE-4EED8C824520}"/>
                    </a:ext>
                  </a:extLst>
                </p14:cNvPr>
                <p14:cNvContentPartPr/>
                <p14:nvPr/>
              </p14:nvContentPartPr>
              <p14:xfrm>
                <a:off x="6110400" y="5860680"/>
                <a:ext cx="67320" cy="72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2E4F261-7C4D-BBAA-4BAE-4EED8C8245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04280" y="5854560"/>
                  <a:ext cx="7956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E72E57-E307-DEBB-E913-68DC657B5AB0}"/>
              </a:ext>
            </a:extLst>
          </p:cNvPr>
          <p:cNvGrpSpPr/>
          <p:nvPr/>
        </p:nvGrpSpPr>
        <p:grpSpPr>
          <a:xfrm>
            <a:off x="7560840" y="5841600"/>
            <a:ext cx="103680" cy="65160"/>
            <a:chOff x="7560840" y="5841600"/>
            <a:chExt cx="103680" cy="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298AEFD-6F10-AB90-0FFA-422B66E07833}"/>
                    </a:ext>
                  </a:extLst>
                </p14:cNvPr>
                <p14:cNvContentPartPr/>
                <p14:nvPr/>
              </p14:nvContentPartPr>
              <p14:xfrm>
                <a:off x="7560840" y="5841600"/>
                <a:ext cx="78840" cy="65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298AEFD-6F10-AB90-0FFA-422B66E078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54720" y="5835480"/>
                  <a:ext cx="91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2BCF22-3081-0A23-E016-4511B098390F}"/>
                    </a:ext>
                  </a:extLst>
                </p14:cNvPr>
                <p14:cNvContentPartPr/>
                <p14:nvPr/>
              </p14:nvContentPartPr>
              <p14:xfrm>
                <a:off x="7596120" y="5877960"/>
                <a:ext cx="6840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2BCF22-3081-0A23-E016-4511B09839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90000" y="5871840"/>
                  <a:ext cx="8064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100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AF11-E596-27A8-12B7-A12529F1D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8548"/>
          </a:xfrm>
        </p:spPr>
        <p:txBody>
          <a:bodyPr>
            <a:normAutofit fontScale="90000"/>
          </a:bodyPr>
          <a:lstStyle/>
          <a:p>
            <a:r>
              <a:rPr lang="en-US" dirty="0"/>
              <a:t>Warehouse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40F1E-4619-24A6-59B9-70F2BC25E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0365"/>
            <a:ext cx="6301958" cy="3415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08DC7E-78E9-89D0-7924-1E29477F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426" y="3131127"/>
            <a:ext cx="6851574" cy="371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6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6A71-1D2A-142A-D727-031BB62E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66148"/>
          </a:xfrm>
        </p:spPr>
        <p:txBody>
          <a:bodyPr>
            <a:normAutofit fontScale="90000"/>
          </a:bodyPr>
          <a:lstStyle/>
          <a:p>
            <a:r>
              <a:rPr lang="en-US" dirty="0"/>
              <a:t>Warehouse Dataflow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00B524-7519-04B8-15F5-E535D13F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7181"/>
            <a:ext cx="6416997" cy="3477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780E1C-F0D5-F34E-B827-5D5BB03E94FE}"/>
              </a:ext>
            </a:extLst>
          </p:cNvPr>
          <p:cNvGrpSpPr/>
          <p:nvPr/>
        </p:nvGrpSpPr>
        <p:grpSpPr>
          <a:xfrm>
            <a:off x="792840" y="2994720"/>
            <a:ext cx="525600" cy="357840"/>
            <a:chOff x="792840" y="2994720"/>
            <a:chExt cx="52560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191F66-AED9-4AE4-B960-7CE17BC0D61F}"/>
                    </a:ext>
                  </a:extLst>
                </p14:cNvPr>
                <p14:cNvContentPartPr/>
                <p14:nvPr/>
              </p14:nvContentPartPr>
              <p14:xfrm>
                <a:off x="792840" y="2994720"/>
                <a:ext cx="345600" cy="357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191F66-AED9-4AE4-B960-7CE17BC0D61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6720" y="2988600"/>
                  <a:ext cx="3578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EF4B96-76CD-CE6F-623A-9B7F797AA888}"/>
                    </a:ext>
                  </a:extLst>
                </p14:cNvPr>
                <p14:cNvContentPartPr/>
                <p14:nvPr/>
              </p14:nvContentPartPr>
              <p14:xfrm>
                <a:off x="1112520" y="3188400"/>
                <a:ext cx="205920" cy="11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EF4B96-76CD-CE6F-623A-9B7F797AA88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6400" y="3182280"/>
                  <a:ext cx="218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6C4AF8-45B9-737F-692D-3DE37380B691}"/>
                    </a:ext>
                  </a:extLst>
                </p14:cNvPr>
                <p14:cNvContentPartPr/>
                <p14:nvPr/>
              </p14:nvContentPartPr>
              <p14:xfrm>
                <a:off x="1059600" y="3128280"/>
                <a:ext cx="140760" cy="17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6C4AF8-45B9-737F-692D-3DE37380B69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3480" y="3122160"/>
                  <a:ext cx="15300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2A0C04-21FF-93EF-2E73-8ACA8794EEA2}"/>
                  </a:ext>
                </a:extLst>
              </p14:cNvPr>
              <p14:cNvContentPartPr/>
              <p14:nvPr/>
            </p14:nvContentPartPr>
            <p14:xfrm>
              <a:off x="6542040" y="486420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2A0C04-21FF-93EF-2E73-8ACA8794EE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5920" y="48580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6C7FA78-6EF8-AE75-6783-B6059FF10B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6182" y="2645637"/>
            <a:ext cx="7065818" cy="42123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CE1667F-B825-B009-D685-BE6C53EFF1E5}"/>
              </a:ext>
            </a:extLst>
          </p:cNvPr>
          <p:cNvGrpSpPr/>
          <p:nvPr/>
        </p:nvGrpSpPr>
        <p:grpSpPr>
          <a:xfrm>
            <a:off x="6538080" y="3701760"/>
            <a:ext cx="193320" cy="132480"/>
            <a:chOff x="6538080" y="3701760"/>
            <a:chExt cx="19332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2FB6832-0502-7613-1852-D2E3000A8E81}"/>
                    </a:ext>
                  </a:extLst>
                </p14:cNvPr>
                <p14:cNvContentPartPr/>
                <p14:nvPr/>
              </p14:nvContentPartPr>
              <p14:xfrm>
                <a:off x="6538080" y="3761520"/>
                <a:ext cx="19332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2FB6832-0502-7613-1852-D2E3000A8E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31960" y="3755400"/>
                  <a:ext cx="2055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DC1518B-ADBD-4C51-89C6-13D7379E7E94}"/>
                    </a:ext>
                  </a:extLst>
                </p14:cNvPr>
                <p14:cNvContentPartPr/>
                <p14:nvPr/>
              </p14:nvContentPartPr>
              <p14:xfrm>
                <a:off x="6555000" y="3701760"/>
                <a:ext cx="83160" cy="13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DC1518B-ADBD-4C51-89C6-13D7379E7E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48880" y="3695640"/>
                  <a:ext cx="95400" cy="14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9699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1CB81-05D8-B197-F20F-858B8FED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831"/>
          </a:xfrm>
        </p:spPr>
        <p:txBody>
          <a:bodyPr>
            <a:normAutofit fontScale="90000"/>
          </a:bodyPr>
          <a:lstStyle/>
          <a:p>
            <a:r>
              <a:rPr lang="en-US" dirty="0"/>
              <a:t>Warehouse - Dataflow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67DAC3-B5E6-1C81-45EF-AF36B02CD2F0}"/>
                  </a:ext>
                </a:extLst>
              </p14:cNvPr>
              <p14:cNvContentPartPr/>
              <p14:nvPr/>
            </p14:nvContentPartPr>
            <p14:xfrm>
              <a:off x="2326080" y="17016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67DAC3-B5E6-1C81-45EF-AF36B02CD2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9960" y="169548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C1EEE5-C081-0EEC-360A-05A8054F5952}"/>
                  </a:ext>
                </a:extLst>
              </p14:cNvPr>
              <p14:cNvContentPartPr/>
              <p14:nvPr/>
            </p14:nvContentPartPr>
            <p14:xfrm>
              <a:off x="4807920" y="14460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C1EEE5-C081-0EEC-360A-05A8054F59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1800" y="14398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EE78071-AD96-A113-8D91-CDF7EB8DD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024946"/>
            <a:ext cx="6301958" cy="3415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D593C-5329-A3C2-9232-D7B3F44BF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1153" y="2161332"/>
            <a:ext cx="5997938" cy="3250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45142-3E03-46AA-A8A4-DC6E2081D3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3287628"/>
            <a:ext cx="6587836" cy="3570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C5907-CB3E-2185-A75F-FD651967B2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9262" y="5008418"/>
            <a:ext cx="3412738" cy="184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2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63517-5E53-2D3D-7FC4-B3EF383A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3130"/>
          </a:xfrm>
        </p:spPr>
        <p:txBody>
          <a:bodyPr>
            <a:normAutofit fontScale="90000"/>
          </a:bodyPr>
          <a:lstStyle/>
          <a:p>
            <a:r>
              <a:rPr lang="en-US" dirty="0"/>
              <a:t>Warehouse Table load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78A7B-94B5-18A0-A59C-CD808C19C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5728"/>
            <a:ext cx="6310745" cy="34201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FC9346E-7C25-F9FE-8829-F743A7E45362}"/>
                  </a:ext>
                </a:extLst>
              </p14:cNvPr>
              <p14:cNvContentPartPr/>
              <p14:nvPr/>
            </p14:nvContentPartPr>
            <p14:xfrm>
              <a:off x="781320" y="2836680"/>
              <a:ext cx="374040" cy="300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FC9346E-7C25-F9FE-8829-F743A7E453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200" y="2830560"/>
                <a:ext cx="386280" cy="312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763E2D4-AE85-510A-9F36-CEE3D205B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182" y="2636834"/>
            <a:ext cx="7772400" cy="42123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F5A7A3A-C7D0-9264-E139-62E906085A8C}"/>
              </a:ext>
            </a:extLst>
          </p:cNvPr>
          <p:cNvGrpSpPr/>
          <p:nvPr/>
        </p:nvGrpSpPr>
        <p:grpSpPr>
          <a:xfrm>
            <a:off x="2016480" y="3750720"/>
            <a:ext cx="427680" cy="138240"/>
            <a:chOff x="2016480" y="3750720"/>
            <a:chExt cx="42768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2CB02FA-2F64-8B77-2DBC-4996A811771F}"/>
                    </a:ext>
                  </a:extLst>
                </p14:cNvPr>
                <p14:cNvContentPartPr/>
                <p14:nvPr/>
              </p14:nvContentPartPr>
              <p14:xfrm>
                <a:off x="2071560" y="3808680"/>
                <a:ext cx="28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2CB02FA-2F64-8B77-2DBC-4996A811771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65440" y="3802560"/>
                  <a:ext cx="15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333D90E-736D-8509-4830-BDD34273A426}"/>
                    </a:ext>
                  </a:extLst>
                </p14:cNvPr>
                <p14:cNvContentPartPr/>
                <p14:nvPr/>
              </p14:nvContentPartPr>
              <p14:xfrm>
                <a:off x="2052120" y="3814440"/>
                <a:ext cx="392040" cy="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333D90E-736D-8509-4830-BDD34273A4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46000" y="3808320"/>
                  <a:ext cx="40428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8E45BD-2663-32D1-9B04-686DB9699D71}"/>
                    </a:ext>
                  </a:extLst>
                </p14:cNvPr>
                <p14:cNvContentPartPr/>
                <p14:nvPr/>
              </p14:nvContentPartPr>
              <p14:xfrm>
                <a:off x="2016480" y="3750720"/>
                <a:ext cx="108360" cy="138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8E45BD-2663-32D1-9B04-686DB9699D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0360" y="3744600"/>
                  <a:ext cx="120600" cy="15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3874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0E130-C7E5-4C3C-B287-2B897DFC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639"/>
          </a:xfrm>
        </p:spPr>
        <p:txBody>
          <a:bodyPr>
            <a:normAutofit fontScale="90000"/>
          </a:bodyPr>
          <a:lstStyle/>
          <a:p>
            <a:r>
              <a:rPr lang="en-US" dirty="0"/>
              <a:t>New Shortcut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DFCD34-410B-14B5-AD12-8BF56407658A}"/>
                  </a:ext>
                </a:extLst>
              </p14:cNvPr>
              <p14:cNvContentPartPr/>
              <p14:nvPr/>
            </p14:nvContentPartPr>
            <p14:xfrm>
              <a:off x="4664280" y="165660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DFCD34-410B-14B5-AD12-8BF5640765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8160" y="16504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8B9BBB0-B483-BB03-6033-12D4F5239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27" y="934891"/>
            <a:ext cx="7772400" cy="42123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DB0FD5E-1293-C91C-C726-CCB345C755FF}"/>
                  </a:ext>
                </a:extLst>
              </p14:cNvPr>
              <p14:cNvContentPartPr/>
              <p14:nvPr/>
            </p14:nvContentPartPr>
            <p14:xfrm>
              <a:off x="1164360" y="4107480"/>
              <a:ext cx="186480" cy="279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DB0FD5E-1293-C91C-C726-CCB345C755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8240" y="4101360"/>
                <a:ext cx="1987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576664-A54A-FD74-5249-B93E68B79AA3}"/>
                  </a:ext>
                </a:extLst>
              </p14:cNvPr>
              <p14:cNvContentPartPr/>
              <p14:nvPr/>
            </p14:nvContentPartPr>
            <p14:xfrm>
              <a:off x="2409240" y="270564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576664-A54A-FD74-5249-B93E68B79A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3120" y="26995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47FF11C-1981-523B-DE68-C6DE04E9092A}"/>
                  </a:ext>
                </a:extLst>
              </p14:cNvPr>
              <p14:cNvContentPartPr/>
              <p14:nvPr/>
            </p14:nvContentPartPr>
            <p14:xfrm>
              <a:off x="2324640" y="265308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47FF11C-1981-523B-DE68-C6DE04E909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8520" y="264696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91A28AA-A59E-2AE1-4694-7B88B98C80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5240" y="2378669"/>
            <a:ext cx="7772400" cy="4212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44462E-1975-771F-C132-6CB0C66B05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0073" y="3756920"/>
            <a:ext cx="5721927" cy="3101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91C1D39-FE9D-B45E-166A-4E7D283495D3}"/>
                  </a:ext>
                </a:extLst>
              </p14:cNvPr>
              <p14:cNvContentPartPr/>
              <p14:nvPr/>
            </p14:nvContentPartPr>
            <p14:xfrm>
              <a:off x="8214960" y="4815960"/>
              <a:ext cx="156600" cy="224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91C1D39-FE9D-B45E-166A-4E7D283495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08840" y="4809840"/>
                <a:ext cx="1688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4904B4-7EB2-AF8D-DCCC-22EA3A189F13}"/>
                  </a:ext>
                </a:extLst>
              </p14:cNvPr>
              <p14:cNvContentPartPr/>
              <p14:nvPr/>
            </p14:nvContentPartPr>
            <p14:xfrm>
              <a:off x="8352840" y="4925040"/>
              <a:ext cx="2505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4904B4-7EB2-AF8D-DCCC-22EA3A189F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46720" y="4918920"/>
                <a:ext cx="2628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70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2029</TotalTime>
  <Words>102</Words>
  <Application>Microsoft Macintosh PowerPoint</Application>
  <PresentationFormat>Widescreen</PresentationFormat>
  <Paragraphs>22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Lakehouse – Dataflow table – Part 2</vt:lpstr>
      <vt:lpstr>Lakehouse Pipeline Activity</vt:lpstr>
      <vt:lpstr>Lakehouse table load</vt:lpstr>
      <vt:lpstr>Add New warehouse</vt:lpstr>
      <vt:lpstr>Warehouse scope</vt:lpstr>
      <vt:lpstr>Warehouse Dataflow</vt:lpstr>
      <vt:lpstr>Warehouse - Dataflow</vt:lpstr>
      <vt:lpstr>Warehouse Table load </vt:lpstr>
      <vt:lpstr>New Shortcut</vt:lpstr>
      <vt:lpstr>Shortcut</vt:lpstr>
      <vt:lpstr>Add Semantic Model</vt:lpstr>
      <vt:lpstr>Workspace- Go to Fabric –select  Semantic model </vt:lpstr>
      <vt:lpstr>Semantic model –add/update – relationships </vt:lpstr>
      <vt:lpstr>Semantic Model – Column rename , add measure etc </vt:lpstr>
      <vt:lpstr>Semantic Model – Add New report </vt:lpstr>
      <vt:lpstr>Lakehouse – using notebook </vt:lpstr>
      <vt:lpstr>PowerPoint Presentation</vt:lpstr>
      <vt:lpstr>PBI insight with copilot</vt:lpstr>
      <vt:lpstr>Agent in Fabric – pipeline </vt:lpstr>
      <vt:lpstr>PowerPoint Presentation</vt:lpstr>
      <vt:lpstr>Fabric agent with Multiple Data schema &amp; Context </vt:lpstr>
      <vt:lpstr>Fabric agent with few shots /example</vt:lpstr>
      <vt:lpstr>Fabric agent on Notebook SDK</vt:lpstr>
      <vt:lpstr>PowerPoint Presentation</vt:lpstr>
      <vt:lpstr>Fabric agent access in Azure Foundry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 Understanding</dc:title>
  <dc:creator>Prathap T</dc:creator>
  <cp:lastModifiedBy>Prathap T</cp:lastModifiedBy>
  <cp:revision>8</cp:revision>
  <dcterms:created xsi:type="dcterms:W3CDTF">2026-01-28T06:12:45Z</dcterms:created>
  <dcterms:modified xsi:type="dcterms:W3CDTF">2026-01-30T05:09:11Z</dcterms:modified>
</cp:coreProperties>
</file>